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1.xml" ContentType="application/vnd.openxmlformats-officedocument.presentationml.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5"/>
    <p:sldMasterId id="2147483679" r:id="rId6"/>
  </p:sldMasterIdLst>
  <p:notesMasterIdLst>
    <p:notesMasterId r:id="rId49"/>
  </p:notesMasterIdLst>
  <p:handoutMasterIdLst>
    <p:handoutMasterId r:id="rId50"/>
  </p:handoutMasterIdLst>
  <p:sldIdLst>
    <p:sldId id="314" r:id="rId7"/>
    <p:sldId id="318" r:id="rId8"/>
    <p:sldId id="319" r:id="rId9"/>
    <p:sldId id="256" r:id="rId10"/>
    <p:sldId id="297" r:id="rId11"/>
    <p:sldId id="261" r:id="rId12"/>
    <p:sldId id="298" r:id="rId13"/>
    <p:sldId id="400" r:id="rId14"/>
    <p:sldId id="424" r:id="rId15"/>
    <p:sldId id="420" r:id="rId16"/>
    <p:sldId id="411" r:id="rId17"/>
    <p:sldId id="412" r:id="rId18"/>
    <p:sldId id="402" r:id="rId19"/>
    <p:sldId id="317" r:id="rId20"/>
    <p:sldId id="401" r:id="rId21"/>
    <p:sldId id="397" r:id="rId22"/>
    <p:sldId id="403" r:id="rId23"/>
    <p:sldId id="282" r:id="rId24"/>
    <p:sldId id="277" r:id="rId25"/>
    <p:sldId id="415" r:id="rId26"/>
    <p:sldId id="419" r:id="rId27"/>
    <p:sldId id="416" r:id="rId28"/>
    <p:sldId id="262" r:id="rId29"/>
    <p:sldId id="413" r:id="rId30"/>
    <p:sldId id="399" r:id="rId31"/>
    <p:sldId id="423" r:id="rId32"/>
    <p:sldId id="272" r:id="rId33"/>
    <p:sldId id="405" r:id="rId34"/>
    <p:sldId id="406" r:id="rId35"/>
    <p:sldId id="407" r:id="rId36"/>
    <p:sldId id="408" r:id="rId37"/>
    <p:sldId id="404" r:id="rId38"/>
    <p:sldId id="409" r:id="rId39"/>
    <p:sldId id="410" r:id="rId40"/>
    <p:sldId id="274" r:id="rId41"/>
    <p:sldId id="294" r:id="rId42"/>
    <p:sldId id="295" r:id="rId43"/>
    <p:sldId id="312" r:id="rId44"/>
    <p:sldId id="313" r:id="rId45"/>
    <p:sldId id="310" r:id="rId46"/>
    <p:sldId id="316" r:id="rId47"/>
    <p:sldId id="291" r:id="rId48"/>
  </p:sldIdLst>
  <p:sldSz cx="12192000" cy="6858000"/>
  <p:notesSz cx="6858000" cy="1876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72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a Gavriluk" initials="AG" lastIdx="14" clrIdx="0"/>
  <p:cmAuthor id="2" name="Svend-Peder Oseth" initials="SO" lastIdx="5" clrIdx="1">
    <p:extLst>
      <p:ext uri="{19B8F6BF-5375-455C-9EA6-DF929625EA0E}">
        <p15:presenceInfo xmlns:p15="http://schemas.microsoft.com/office/powerpoint/2012/main" userId="S::svend.peder.oseth@itera.no::73c7dd4c-64d8-4326-b7a4-187aeb97b8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E32A5E-E758-BF21-523C-429CE320B96E}" v="36" dt="2021-02-24T09:16:31.339"/>
    <p1510:client id="{13F8F19A-23B4-490A-9F9D-6F810CEA25DB}" v="1157" dt="2021-02-24T08:28:54.849"/>
    <p1510:client id="{8500D3DF-C5B2-2837-0279-1B847DC06283}" v="473" dt="2021-02-16T10:59:58.502"/>
    <p1510:client id="{9F07A4F3-496B-29F6-81F8-8716E7BF7507}" v="75" dt="2021-02-18T16:10:19.451"/>
    <p1510:client id="{A39822AE-1D90-4E56-BCE5-622C30E1658C}" v="3" dt="2021-02-19T13:51:33.986"/>
    <p1510:client id="{BE9CAFAD-E73D-AE5B-96D5-7212167490E1}" v="697" dt="2021-02-15T16:48:23.6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4725"/>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1.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Paruch" userId="S::lucas.paruch@itera.no::d95c83c6-aa72-4738-a4d0-f07cf8059284" providerId="AD" clId="Web-{09E32A5E-E758-BF21-523C-429CE320B96E}"/>
    <pc:docChg chg="modSld sldOrd">
      <pc:chgData name="Lucas Paruch" userId="S::lucas.paruch@itera.no::d95c83c6-aa72-4738-a4d0-f07cf8059284" providerId="AD" clId="Web-{09E32A5E-E758-BF21-523C-429CE320B96E}" dt="2021-02-24T09:16:31.339" v="1871"/>
      <pc:docMkLst>
        <pc:docMk/>
      </pc:docMkLst>
      <pc:sldChg chg="modNotes">
        <pc:chgData name="Lucas Paruch" userId="S::lucas.paruch@itera.no::d95c83c6-aa72-4738-a4d0-f07cf8059284" providerId="AD" clId="Web-{09E32A5E-E758-BF21-523C-429CE320B96E}" dt="2021-02-24T08:32:30.924" v="115"/>
        <pc:sldMkLst>
          <pc:docMk/>
          <pc:sldMk cId="1232817250" sldId="261"/>
        </pc:sldMkLst>
      </pc:sldChg>
      <pc:sldChg chg="ord">
        <pc:chgData name="Lucas Paruch" userId="S::lucas.paruch@itera.no::d95c83c6-aa72-4738-a4d0-f07cf8059284" providerId="AD" clId="Web-{09E32A5E-E758-BF21-523C-429CE320B96E}" dt="2021-02-24T09:10:33.581" v="1670"/>
        <pc:sldMkLst>
          <pc:docMk/>
          <pc:sldMk cId="1343261816" sldId="282"/>
        </pc:sldMkLst>
      </pc:sldChg>
      <pc:sldChg chg="modNotes">
        <pc:chgData name="Lucas Paruch" userId="S::lucas.paruch@itera.no::d95c83c6-aa72-4738-a4d0-f07cf8059284" providerId="AD" clId="Web-{09E32A5E-E758-BF21-523C-429CE320B96E}" dt="2021-02-24T08:25:04.602" v="81"/>
        <pc:sldMkLst>
          <pc:docMk/>
          <pc:sldMk cId="846798018" sldId="297"/>
        </pc:sldMkLst>
      </pc:sldChg>
      <pc:sldChg chg="addSp modSp modNotes">
        <pc:chgData name="Lucas Paruch" userId="S::lucas.paruch@itera.no::d95c83c6-aa72-4738-a4d0-f07cf8059284" providerId="AD" clId="Web-{09E32A5E-E758-BF21-523C-429CE320B96E}" dt="2021-02-24T08:53:46.060" v="162" actId="1076"/>
        <pc:sldMkLst>
          <pc:docMk/>
          <pc:sldMk cId="175518218" sldId="298"/>
        </pc:sldMkLst>
        <pc:picChg chg="add mod">
          <ac:chgData name="Lucas Paruch" userId="S::lucas.paruch@itera.no::d95c83c6-aa72-4738-a4d0-f07cf8059284" providerId="AD" clId="Web-{09E32A5E-E758-BF21-523C-429CE320B96E}" dt="2021-02-24T08:53:46.060" v="162" actId="1076"/>
          <ac:picMkLst>
            <pc:docMk/>
            <pc:sldMk cId="175518218" sldId="298"/>
            <ac:picMk id="4" creationId="{32B7C99A-719F-42EB-9856-B090961E5B91}"/>
          </ac:picMkLst>
        </pc:picChg>
      </pc:sldChg>
      <pc:sldChg chg="mod modShow">
        <pc:chgData name="Lucas Paruch" userId="S::lucas.paruch@itera.no::d95c83c6-aa72-4738-a4d0-f07cf8059284" providerId="AD" clId="Web-{09E32A5E-E758-BF21-523C-429CE320B96E}" dt="2021-02-24T09:16:31.339" v="1871"/>
        <pc:sldMkLst>
          <pc:docMk/>
          <pc:sldMk cId="4130171784" sldId="316"/>
        </pc:sldMkLst>
      </pc:sldChg>
      <pc:sldChg chg="modNotes">
        <pc:chgData name="Lucas Paruch" userId="S::lucas.paruch@itera.no::d95c83c6-aa72-4738-a4d0-f07cf8059284" providerId="AD" clId="Web-{09E32A5E-E758-BF21-523C-429CE320B96E}" dt="2021-02-24T09:07:09.921" v="1668"/>
        <pc:sldMkLst>
          <pc:docMk/>
          <pc:sldMk cId="1356732595" sldId="317"/>
        </pc:sldMkLst>
      </pc:sldChg>
      <pc:sldChg chg="delSp modSp">
        <pc:chgData name="Lucas Paruch" userId="S::lucas.paruch@itera.no::d95c83c6-aa72-4738-a4d0-f07cf8059284" providerId="AD" clId="Web-{09E32A5E-E758-BF21-523C-429CE320B96E}" dt="2021-02-24T08:28:47.326" v="100"/>
        <pc:sldMkLst>
          <pc:docMk/>
          <pc:sldMk cId="809459682" sldId="318"/>
        </pc:sldMkLst>
        <pc:spChg chg="del">
          <ac:chgData name="Lucas Paruch" userId="S::lucas.paruch@itera.no::d95c83c6-aa72-4738-a4d0-f07cf8059284" providerId="AD" clId="Web-{09E32A5E-E758-BF21-523C-429CE320B96E}" dt="2021-02-24T08:28:47.326" v="100"/>
          <ac:spMkLst>
            <pc:docMk/>
            <pc:sldMk cId="809459682" sldId="318"/>
            <ac:spMk id="3" creationId="{78C77711-A5EA-FE45-A7AB-99F414657DC6}"/>
          </ac:spMkLst>
        </pc:spChg>
        <pc:spChg chg="mod">
          <ac:chgData name="Lucas Paruch" userId="S::lucas.paruch@itera.no::d95c83c6-aa72-4738-a4d0-f07cf8059284" providerId="AD" clId="Web-{09E32A5E-E758-BF21-523C-429CE320B96E}" dt="2021-02-24T08:28:43.857" v="99" actId="1076"/>
          <ac:spMkLst>
            <pc:docMk/>
            <pc:sldMk cId="809459682" sldId="318"/>
            <ac:spMk id="5" creationId="{41EC1B94-7957-F048-8185-4844E99640AC}"/>
          </ac:spMkLst>
        </pc:spChg>
      </pc:sldChg>
      <pc:sldChg chg="delCm modNotes">
        <pc:chgData name="Lucas Paruch" userId="S::lucas.paruch@itera.no::d95c83c6-aa72-4738-a4d0-f07cf8059284" providerId="AD" clId="Web-{09E32A5E-E758-BF21-523C-429CE320B96E}" dt="2021-02-24T09:13:33.397" v="1869"/>
        <pc:sldMkLst>
          <pc:docMk/>
          <pc:sldMk cId="1749214961" sldId="399"/>
        </pc:sldMkLst>
      </pc:sldChg>
      <pc:sldChg chg="modNotes">
        <pc:chgData name="Lucas Paruch" userId="S::lucas.paruch@itera.no::d95c83c6-aa72-4738-a4d0-f07cf8059284" providerId="AD" clId="Web-{09E32A5E-E758-BF21-523C-429CE320B96E}" dt="2021-02-24T08:37:05.086" v="123"/>
        <pc:sldMkLst>
          <pc:docMk/>
          <pc:sldMk cId="2528703522" sldId="400"/>
        </pc:sldMkLst>
      </pc:sldChg>
      <pc:sldChg chg="modNotes">
        <pc:chgData name="Lucas Paruch" userId="S::lucas.paruch@itera.no::d95c83c6-aa72-4738-a4d0-f07cf8059284" providerId="AD" clId="Web-{09E32A5E-E758-BF21-523C-429CE320B96E}" dt="2021-02-24T08:55:25.922" v="174"/>
        <pc:sldMkLst>
          <pc:docMk/>
          <pc:sldMk cId="591766242" sldId="402"/>
        </pc:sldMkLst>
      </pc:sldChg>
      <pc:sldChg chg="ord">
        <pc:chgData name="Lucas Paruch" userId="S::lucas.paruch@itera.no::d95c83c6-aa72-4738-a4d0-f07cf8059284" providerId="AD" clId="Web-{09E32A5E-E758-BF21-523C-429CE320B96E}" dt="2021-02-24T09:10:26.034" v="1669"/>
        <pc:sldMkLst>
          <pc:docMk/>
          <pc:sldMk cId="1847370684" sldId="403"/>
        </pc:sldMkLst>
      </pc:sldChg>
      <pc:sldChg chg="delCm">
        <pc:chgData name="Lucas Paruch" userId="S::lucas.paruch@itera.no::d95c83c6-aa72-4738-a4d0-f07cf8059284" providerId="AD" clId="Web-{09E32A5E-E758-BF21-523C-429CE320B96E}" dt="2021-02-24T09:13:38.663" v="1870"/>
        <pc:sldMkLst>
          <pc:docMk/>
          <pc:sldMk cId="1393748987" sldId="416"/>
        </pc:sldMkLst>
      </pc:sldChg>
      <pc:sldChg chg="modNotes">
        <pc:chgData name="Lucas Paruch" userId="S::lucas.paruch@itera.no::d95c83c6-aa72-4738-a4d0-f07cf8059284" providerId="AD" clId="Web-{09E32A5E-E758-BF21-523C-429CE320B96E}" dt="2021-02-24T08:40:22.106" v="158"/>
        <pc:sldMkLst>
          <pc:docMk/>
          <pc:sldMk cId="2921093276" sldId="424"/>
        </pc:sldMkLst>
      </pc:sldChg>
    </pc:docChg>
  </pc:docChgLst>
  <pc:docChgLst>
    <pc:chgData name="Lucas Paruch" userId="S::lucas.paruch@itera.no::d95c83c6-aa72-4738-a4d0-f07cf8059284" providerId="AD" clId="Web-{8500D3DF-C5B2-2837-0279-1B847DC06283}"/>
    <pc:docChg chg="addSld delSld modSld sldOrd">
      <pc:chgData name="Lucas Paruch" userId="S::lucas.paruch@itera.no::d95c83c6-aa72-4738-a4d0-f07cf8059284" providerId="AD" clId="Web-{8500D3DF-C5B2-2837-0279-1B847DC06283}" dt="2021-02-16T10:59:58.487" v="247" actId="14100"/>
      <pc:docMkLst>
        <pc:docMk/>
      </pc:docMkLst>
      <pc:sldChg chg="mod modShow">
        <pc:chgData name="Lucas Paruch" userId="S::lucas.paruch@itera.no::d95c83c6-aa72-4738-a4d0-f07cf8059284" providerId="AD" clId="Web-{8500D3DF-C5B2-2837-0279-1B847DC06283}" dt="2021-02-16T10:33:52.529" v="4"/>
        <pc:sldMkLst>
          <pc:docMk/>
          <pc:sldMk cId="2014948402" sldId="272"/>
        </pc:sldMkLst>
      </pc:sldChg>
      <pc:sldChg chg="mod modShow">
        <pc:chgData name="Lucas Paruch" userId="S::lucas.paruch@itera.no::d95c83c6-aa72-4738-a4d0-f07cf8059284" providerId="AD" clId="Web-{8500D3DF-C5B2-2837-0279-1B847DC06283}" dt="2021-02-16T10:34:11.639" v="9"/>
        <pc:sldMkLst>
          <pc:docMk/>
          <pc:sldMk cId="1202676202" sldId="274"/>
        </pc:sldMkLst>
      </pc:sldChg>
      <pc:sldChg chg="mod modShow">
        <pc:chgData name="Lucas Paruch" userId="S::lucas.paruch@itera.no::d95c83c6-aa72-4738-a4d0-f07cf8059284" providerId="AD" clId="Web-{8500D3DF-C5B2-2837-0279-1B847DC06283}" dt="2021-02-16T10:34:27.217" v="10"/>
        <pc:sldMkLst>
          <pc:docMk/>
          <pc:sldMk cId="1979701560" sldId="294"/>
        </pc:sldMkLst>
      </pc:sldChg>
      <pc:sldChg chg="mod modShow">
        <pc:chgData name="Lucas Paruch" userId="S::lucas.paruch@itera.no::d95c83c6-aa72-4738-a4d0-f07cf8059284" providerId="AD" clId="Web-{8500D3DF-C5B2-2837-0279-1B847DC06283}" dt="2021-02-16T10:34:30.217" v="11"/>
        <pc:sldMkLst>
          <pc:docMk/>
          <pc:sldMk cId="402831714" sldId="295"/>
        </pc:sldMkLst>
      </pc:sldChg>
      <pc:sldChg chg="mod modShow">
        <pc:chgData name="Lucas Paruch" userId="S::lucas.paruch@itera.no::d95c83c6-aa72-4738-a4d0-f07cf8059284" providerId="AD" clId="Web-{8500D3DF-C5B2-2837-0279-1B847DC06283}" dt="2021-02-16T10:34:42.108" v="14"/>
        <pc:sldMkLst>
          <pc:docMk/>
          <pc:sldMk cId="2048026505" sldId="310"/>
        </pc:sldMkLst>
      </pc:sldChg>
      <pc:sldChg chg="mod modShow">
        <pc:chgData name="Lucas Paruch" userId="S::lucas.paruch@itera.no::d95c83c6-aa72-4738-a4d0-f07cf8059284" providerId="AD" clId="Web-{8500D3DF-C5B2-2837-0279-1B847DC06283}" dt="2021-02-16T10:34:35.046" v="12"/>
        <pc:sldMkLst>
          <pc:docMk/>
          <pc:sldMk cId="1169024893" sldId="312"/>
        </pc:sldMkLst>
      </pc:sldChg>
      <pc:sldChg chg="mod modShow">
        <pc:chgData name="Lucas Paruch" userId="S::lucas.paruch@itera.no::d95c83c6-aa72-4738-a4d0-f07cf8059284" providerId="AD" clId="Web-{8500D3DF-C5B2-2837-0279-1B847DC06283}" dt="2021-02-16T10:34:38.936" v="13"/>
        <pc:sldMkLst>
          <pc:docMk/>
          <pc:sldMk cId="1122190134" sldId="313"/>
        </pc:sldMkLst>
      </pc:sldChg>
      <pc:sldChg chg="mod modShow">
        <pc:chgData name="Lucas Paruch" userId="S::lucas.paruch@itera.no::d95c83c6-aa72-4738-a4d0-f07cf8059284" providerId="AD" clId="Web-{8500D3DF-C5B2-2837-0279-1B847DC06283}" dt="2021-02-16T10:34:04.779" v="7"/>
        <pc:sldMkLst>
          <pc:docMk/>
          <pc:sldMk cId="1257567091" sldId="404"/>
        </pc:sldMkLst>
      </pc:sldChg>
      <pc:sldChg chg="mod modShow">
        <pc:chgData name="Lucas Paruch" userId="S::lucas.paruch@itera.no::d95c83c6-aa72-4738-a4d0-f07cf8059284" providerId="AD" clId="Web-{8500D3DF-C5B2-2837-0279-1B847DC06283}" dt="2021-02-16T10:33:57.467" v="5"/>
        <pc:sldMkLst>
          <pc:docMk/>
          <pc:sldMk cId="2641957722" sldId="405"/>
        </pc:sldMkLst>
      </pc:sldChg>
      <pc:sldChg chg="mod modShow">
        <pc:chgData name="Lucas Paruch" userId="S::lucas.paruch@itera.no::d95c83c6-aa72-4738-a4d0-f07cf8059284" providerId="AD" clId="Web-{8500D3DF-C5B2-2837-0279-1B847DC06283}" dt="2021-02-16T10:34:01.436" v="6"/>
        <pc:sldMkLst>
          <pc:docMk/>
          <pc:sldMk cId="3107054104" sldId="407"/>
        </pc:sldMkLst>
      </pc:sldChg>
      <pc:sldChg chg="mod modShow">
        <pc:chgData name="Lucas Paruch" userId="S::lucas.paruch@itera.no::d95c83c6-aa72-4738-a4d0-f07cf8059284" providerId="AD" clId="Web-{8500D3DF-C5B2-2837-0279-1B847DC06283}" dt="2021-02-16T10:34:07.873" v="8"/>
        <pc:sldMkLst>
          <pc:docMk/>
          <pc:sldMk cId="3658426210" sldId="409"/>
        </pc:sldMkLst>
      </pc:sldChg>
      <pc:sldChg chg="addSp modSp">
        <pc:chgData name="Lucas Paruch" userId="S::lucas.paruch@itera.no::d95c83c6-aa72-4738-a4d0-f07cf8059284" providerId="AD" clId="Web-{8500D3DF-C5B2-2837-0279-1B847DC06283}" dt="2021-02-16T10:32:35.700" v="3" actId="1076"/>
        <pc:sldMkLst>
          <pc:docMk/>
          <pc:sldMk cId="3795480741" sldId="415"/>
        </pc:sldMkLst>
        <pc:picChg chg="add mod">
          <ac:chgData name="Lucas Paruch" userId="S::lucas.paruch@itera.no::d95c83c6-aa72-4738-a4d0-f07cf8059284" providerId="AD" clId="Web-{8500D3DF-C5B2-2837-0279-1B847DC06283}" dt="2021-02-16T10:32:35.700" v="3" actId="1076"/>
          <ac:picMkLst>
            <pc:docMk/>
            <pc:sldMk cId="3795480741" sldId="415"/>
            <ac:picMk id="4" creationId="{740E72C8-78F3-4EF1-A6E5-CD9480060B3C}"/>
          </ac:picMkLst>
        </pc:picChg>
      </pc:sldChg>
      <pc:sldChg chg="new del">
        <pc:chgData name="Lucas Paruch" userId="S::lucas.paruch@itera.no::d95c83c6-aa72-4738-a4d0-f07cf8059284" providerId="AD" clId="Web-{8500D3DF-C5B2-2837-0279-1B847DC06283}" dt="2021-02-16T10:51:15.073" v="18"/>
        <pc:sldMkLst>
          <pc:docMk/>
          <pc:sldMk cId="1042583933" sldId="421"/>
        </pc:sldMkLst>
      </pc:sldChg>
      <pc:sldChg chg="addSp delSp modSp new del ord">
        <pc:chgData name="Lucas Paruch" userId="S::lucas.paruch@itera.no::d95c83c6-aa72-4738-a4d0-f07cf8059284" providerId="AD" clId="Web-{8500D3DF-C5B2-2837-0279-1B847DC06283}" dt="2021-02-16T10:59:32.361" v="233"/>
        <pc:sldMkLst>
          <pc:docMk/>
          <pc:sldMk cId="1558894071" sldId="422"/>
        </pc:sldMkLst>
        <pc:spChg chg="del">
          <ac:chgData name="Lucas Paruch" userId="S::lucas.paruch@itera.no::d95c83c6-aa72-4738-a4d0-f07cf8059284" providerId="AD" clId="Web-{8500D3DF-C5B2-2837-0279-1B847DC06283}" dt="2021-02-16T10:51:39.370" v="22"/>
          <ac:spMkLst>
            <pc:docMk/>
            <pc:sldMk cId="1558894071" sldId="422"/>
            <ac:spMk id="2" creationId="{F8F9F3E6-2F56-416A-BE76-292767D208A8}"/>
          </ac:spMkLst>
        </pc:spChg>
        <pc:spChg chg="mod">
          <ac:chgData name="Lucas Paruch" userId="S::lucas.paruch@itera.no::d95c83c6-aa72-4738-a4d0-f07cf8059284" providerId="AD" clId="Web-{8500D3DF-C5B2-2837-0279-1B847DC06283}" dt="2021-02-16T10:51:52.214" v="28" actId="14100"/>
          <ac:spMkLst>
            <pc:docMk/>
            <pc:sldMk cId="1558894071" sldId="422"/>
            <ac:spMk id="3" creationId="{32EF61AB-2F19-414C-83CC-8918D2CC1D35}"/>
          </ac:spMkLst>
        </pc:spChg>
        <pc:picChg chg="add mod">
          <ac:chgData name="Lucas Paruch" userId="S::lucas.paruch@itera.no::d95c83c6-aa72-4738-a4d0-f07cf8059284" providerId="AD" clId="Web-{8500D3DF-C5B2-2837-0279-1B847DC06283}" dt="2021-02-16T10:52:01.214" v="31" actId="1076"/>
          <ac:picMkLst>
            <pc:docMk/>
            <pc:sldMk cId="1558894071" sldId="422"/>
            <ac:picMk id="4" creationId="{F6B37949-0518-4F2D-8D2A-60D3F5CE64A0}"/>
          </ac:picMkLst>
        </pc:picChg>
      </pc:sldChg>
      <pc:sldChg chg="addSp modSp new">
        <pc:chgData name="Lucas Paruch" userId="S::lucas.paruch@itera.no::d95c83c6-aa72-4738-a4d0-f07cf8059284" providerId="AD" clId="Web-{8500D3DF-C5B2-2837-0279-1B847DC06283}" dt="2021-02-16T10:59:58.487" v="247" actId="14100"/>
        <pc:sldMkLst>
          <pc:docMk/>
          <pc:sldMk cId="2218557044" sldId="423"/>
        </pc:sldMkLst>
        <pc:spChg chg="mod">
          <ac:chgData name="Lucas Paruch" userId="S::lucas.paruch@itera.no::d95c83c6-aa72-4738-a4d0-f07cf8059284" providerId="AD" clId="Web-{8500D3DF-C5B2-2837-0279-1B847DC06283}" dt="2021-02-16T10:59:50.377" v="245" actId="20577"/>
          <ac:spMkLst>
            <pc:docMk/>
            <pc:sldMk cId="2218557044" sldId="423"/>
            <ac:spMk id="2" creationId="{9C324B96-CFA7-4A57-8996-DEA36AF80B2D}"/>
          </ac:spMkLst>
        </pc:spChg>
        <pc:spChg chg="mod">
          <ac:chgData name="Lucas Paruch" userId="S::lucas.paruch@itera.no::d95c83c6-aa72-4738-a4d0-f07cf8059284" providerId="AD" clId="Web-{8500D3DF-C5B2-2837-0279-1B847DC06283}" dt="2021-02-16T10:59:58.487" v="247" actId="14100"/>
          <ac:spMkLst>
            <pc:docMk/>
            <pc:sldMk cId="2218557044" sldId="423"/>
            <ac:spMk id="3" creationId="{DC6F8A67-38DE-42B2-A11E-6CFB2C1FC093}"/>
          </ac:spMkLst>
        </pc:spChg>
        <pc:picChg chg="add mod">
          <ac:chgData name="Lucas Paruch" userId="S::lucas.paruch@itera.no::d95c83c6-aa72-4738-a4d0-f07cf8059284" providerId="AD" clId="Web-{8500D3DF-C5B2-2837-0279-1B847DC06283}" dt="2021-02-16T10:59:40.111" v="235" actId="14100"/>
          <ac:picMkLst>
            <pc:docMk/>
            <pc:sldMk cId="2218557044" sldId="423"/>
            <ac:picMk id="5" creationId="{DFC45957-1EB1-47D7-B05B-5B93B5915F7B}"/>
          </ac:picMkLst>
        </pc:picChg>
      </pc:sldChg>
    </pc:docChg>
  </pc:docChgLst>
  <pc:docChgLst>
    <pc:chgData name="Svend-Peder Oseth" userId="S::svend.peder.oseth@itera.no::73c7dd4c-64d8-4326-b7a4-187aeb97b8f9" providerId="AD" clId="Web-{BE9CAFAD-E73D-AE5B-96D5-7212167490E1}"/>
    <pc:docChg chg="addSld modSld sldOrd">
      <pc:chgData name="Svend-Peder Oseth" userId="S::svend.peder.oseth@itera.no::73c7dd4c-64d8-4326-b7a4-187aeb97b8f9" providerId="AD" clId="Web-{BE9CAFAD-E73D-AE5B-96D5-7212167490E1}" dt="2021-02-15T16:55:08.794" v="5831"/>
      <pc:docMkLst>
        <pc:docMk/>
      </pc:docMkLst>
      <pc:sldChg chg="modSp ord modNotes">
        <pc:chgData name="Svend-Peder Oseth" userId="S::svend.peder.oseth@itera.no::73c7dd4c-64d8-4326-b7a4-187aeb97b8f9" providerId="AD" clId="Web-{BE9CAFAD-E73D-AE5B-96D5-7212167490E1}" dt="2021-02-15T16:38:15.873" v="5082"/>
        <pc:sldMkLst>
          <pc:docMk/>
          <pc:sldMk cId="1232817250" sldId="261"/>
        </pc:sldMkLst>
        <pc:spChg chg="mod">
          <ac:chgData name="Svend-Peder Oseth" userId="S::svend.peder.oseth@itera.no::73c7dd4c-64d8-4326-b7a4-187aeb97b8f9" providerId="AD" clId="Web-{BE9CAFAD-E73D-AE5B-96D5-7212167490E1}" dt="2021-02-15T16:25:53.566" v="3896" actId="20577"/>
          <ac:spMkLst>
            <pc:docMk/>
            <pc:sldMk cId="1232817250" sldId="261"/>
            <ac:spMk id="9" creationId="{DD59E31F-584B-D147-8DCB-C580B440D71A}"/>
          </ac:spMkLst>
        </pc:spChg>
      </pc:sldChg>
      <pc:sldChg chg="modNotes">
        <pc:chgData name="Svend-Peder Oseth" userId="S::svend.peder.oseth@itera.no::73c7dd4c-64d8-4326-b7a4-187aeb97b8f9" providerId="AD" clId="Web-{BE9CAFAD-E73D-AE5B-96D5-7212167490E1}" dt="2021-02-15T15:43:02.312" v="532"/>
        <pc:sldMkLst>
          <pc:docMk/>
          <pc:sldMk cId="846798018" sldId="297"/>
        </pc:sldMkLst>
      </pc:sldChg>
      <pc:sldChg chg="ord modNotes">
        <pc:chgData name="Svend-Peder Oseth" userId="S::svend.peder.oseth@itera.no::73c7dd4c-64d8-4326-b7a4-187aeb97b8f9" providerId="AD" clId="Web-{BE9CAFAD-E73D-AE5B-96D5-7212167490E1}" dt="2021-02-15T16:54:37.668" v="5821"/>
        <pc:sldMkLst>
          <pc:docMk/>
          <pc:sldMk cId="175518218" sldId="298"/>
        </pc:sldMkLst>
      </pc:sldChg>
      <pc:sldChg chg="modSp">
        <pc:chgData name="Svend-Peder Oseth" userId="S::svend.peder.oseth@itera.no::73c7dd4c-64d8-4326-b7a4-187aeb97b8f9" providerId="AD" clId="Web-{BE9CAFAD-E73D-AE5B-96D5-7212167490E1}" dt="2021-02-15T15:10:57.973" v="4" actId="20577"/>
        <pc:sldMkLst>
          <pc:docMk/>
          <pc:sldMk cId="3051890881" sldId="319"/>
        </pc:sldMkLst>
        <pc:spChg chg="mod">
          <ac:chgData name="Svend-Peder Oseth" userId="S::svend.peder.oseth@itera.no::73c7dd4c-64d8-4326-b7a4-187aeb97b8f9" providerId="AD" clId="Web-{BE9CAFAD-E73D-AE5B-96D5-7212167490E1}" dt="2021-02-15T15:10:57.973" v="4" actId="20577"/>
          <ac:spMkLst>
            <pc:docMk/>
            <pc:sldMk cId="3051890881" sldId="319"/>
            <ac:spMk id="4" creationId="{9F72E0BD-64EF-2949-8741-92CCFF7A668C}"/>
          </ac:spMkLst>
        </pc:spChg>
      </pc:sldChg>
      <pc:sldChg chg="modSp modNotes">
        <pc:chgData name="Svend-Peder Oseth" userId="S::svend.peder.oseth@itera.no::73c7dd4c-64d8-4326-b7a4-187aeb97b8f9" providerId="AD" clId="Web-{BE9CAFAD-E73D-AE5B-96D5-7212167490E1}" dt="2021-02-15T16:10:22.819" v="2548"/>
        <pc:sldMkLst>
          <pc:docMk/>
          <pc:sldMk cId="2528703522" sldId="400"/>
        </pc:sldMkLst>
        <pc:graphicFrameChg chg="modGraphic">
          <ac:chgData name="Svend-Peder Oseth" userId="S::svend.peder.oseth@itera.no::73c7dd4c-64d8-4326-b7a4-187aeb97b8f9" providerId="AD" clId="Web-{BE9CAFAD-E73D-AE5B-96D5-7212167490E1}" dt="2021-02-15T15:13:20.757" v="37" actId="20577"/>
          <ac:graphicFrameMkLst>
            <pc:docMk/>
            <pc:sldMk cId="2528703522" sldId="400"/>
            <ac:graphicFrameMk id="16" creationId="{C94C4A96-A19D-A746-98C5-4B5712B14756}"/>
          </ac:graphicFrameMkLst>
        </pc:graphicFrameChg>
      </pc:sldChg>
      <pc:sldChg chg="modNotes">
        <pc:chgData name="Svend-Peder Oseth" userId="S::svend.peder.oseth@itera.no::73c7dd4c-64d8-4326-b7a4-187aeb97b8f9" providerId="AD" clId="Web-{BE9CAFAD-E73D-AE5B-96D5-7212167490E1}" dt="2021-02-15T15:14:42.617" v="44"/>
        <pc:sldMkLst>
          <pc:docMk/>
          <pc:sldMk cId="1847370684" sldId="403"/>
        </pc:sldMkLst>
      </pc:sldChg>
      <pc:sldChg chg="modSp new">
        <pc:chgData name="Svend-Peder Oseth" userId="S::svend.peder.oseth@itera.no::73c7dd4c-64d8-4326-b7a4-187aeb97b8f9" providerId="AD" clId="Web-{BE9CAFAD-E73D-AE5B-96D5-7212167490E1}" dt="2021-02-15T15:19:11.199" v="77" actId="20577"/>
        <pc:sldMkLst>
          <pc:docMk/>
          <pc:sldMk cId="3795480741" sldId="415"/>
        </pc:sldMkLst>
        <pc:spChg chg="mod">
          <ac:chgData name="Svend-Peder Oseth" userId="S::svend.peder.oseth@itera.no::73c7dd4c-64d8-4326-b7a4-187aeb97b8f9" providerId="AD" clId="Web-{BE9CAFAD-E73D-AE5B-96D5-7212167490E1}" dt="2021-02-15T15:18:00.089" v="51" actId="20577"/>
          <ac:spMkLst>
            <pc:docMk/>
            <pc:sldMk cId="3795480741" sldId="415"/>
            <ac:spMk id="2" creationId="{80729D78-2502-4E5D-8A43-7C9B886AE3FA}"/>
          </ac:spMkLst>
        </pc:spChg>
        <pc:spChg chg="mod">
          <ac:chgData name="Svend-Peder Oseth" userId="S::svend.peder.oseth@itera.no::73c7dd4c-64d8-4326-b7a4-187aeb97b8f9" providerId="AD" clId="Web-{BE9CAFAD-E73D-AE5B-96D5-7212167490E1}" dt="2021-02-15T15:19:11.199" v="77" actId="20577"/>
          <ac:spMkLst>
            <pc:docMk/>
            <pc:sldMk cId="3795480741" sldId="415"/>
            <ac:spMk id="3" creationId="{B81B78EB-3728-4067-BD72-1BC7AF5492AE}"/>
          </ac:spMkLst>
        </pc:spChg>
      </pc:sldChg>
      <pc:sldChg chg="addSp modSp new mod modClrScheme chgLayout modNotes">
        <pc:chgData name="Svend-Peder Oseth" userId="S::svend.peder.oseth@itera.no::73c7dd4c-64d8-4326-b7a4-187aeb97b8f9" providerId="AD" clId="Web-{BE9CAFAD-E73D-AE5B-96D5-7212167490E1}" dt="2021-02-15T16:55:08.794" v="5831"/>
        <pc:sldMkLst>
          <pc:docMk/>
          <pc:sldMk cId="1393748987" sldId="416"/>
        </pc:sldMkLst>
        <pc:spChg chg="mod ord">
          <ac:chgData name="Svend-Peder Oseth" userId="S::svend.peder.oseth@itera.no::73c7dd4c-64d8-4326-b7a4-187aeb97b8f9" providerId="AD" clId="Web-{BE9CAFAD-E73D-AE5B-96D5-7212167490E1}" dt="2021-02-15T15:19:47.840" v="95"/>
          <ac:spMkLst>
            <pc:docMk/>
            <pc:sldMk cId="1393748987" sldId="416"/>
            <ac:spMk id="2" creationId="{96F7A07B-71B1-4FAF-A9B6-6E12128278C0}"/>
          </ac:spMkLst>
        </pc:spChg>
        <pc:spChg chg="mod ord">
          <ac:chgData name="Svend-Peder Oseth" userId="S::svend.peder.oseth@itera.no::73c7dd4c-64d8-4326-b7a4-187aeb97b8f9" providerId="AD" clId="Web-{BE9CAFAD-E73D-AE5B-96D5-7212167490E1}" dt="2021-02-15T15:23:59.640" v="313" actId="20577"/>
          <ac:spMkLst>
            <pc:docMk/>
            <pc:sldMk cId="1393748987" sldId="416"/>
            <ac:spMk id="3" creationId="{25DCEE03-F9E4-4359-913A-A800CD15EFED}"/>
          </ac:spMkLst>
        </pc:spChg>
        <pc:spChg chg="add mod ord">
          <ac:chgData name="Svend-Peder Oseth" userId="S::svend.peder.oseth@itera.no::73c7dd4c-64d8-4326-b7a4-187aeb97b8f9" providerId="AD" clId="Web-{BE9CAFAD-E73D-AE5B-96D5-7212167490E1}" dt="2021-02-15T15:19:56.106" v="101" actId="20577"/>
          <ac:spMkLst>
            <pc:docMk/>
            <pc:sldMk cId="1393748987" sldId="416"/>
            <ac:spMk id="4" creationId="{4C89B118-BE27-42F9-ADE2-964D0355BF87}"/>
          </ac:spMkLst>
        </pc:spChg>
        <pc:spChg chg="add mod ord">
          <ac:chgData name="Svend-Peder Oseth" userId="S::svend.peder.oseth@itera.no::73c7dd4c-64d8-4326-b7a4-187aeb97b8f9" providerId="AD" clId="Web-{BE9CAFAD-E73D-AE5B-96D5-7212167490E1}" dt="2021-02-15T15:20:01.668" v="105" actId="20577"/>
          <ac:spMkLst>
            <pc:docMk/>
            <pc:sldMk cId="1393748987" sldId="416"/>
            <ac:spMk id="5" creationId="{DA4F92F2-E1A4-4012-90F7-0A64066F6C29}"/>
          </ac:spMkLst>
        </pc:spChg>
        <pc:spChg chg="add mod ord">
          <ac:chgData name="Svend-Peder Oseth" userId="S::svend.peder.oseth@itera.no::73c7dd4c-64d8-4326-b7a4-187aeb97b8f9" providerId="AD" clId="Web-{BE9CAFAD-E73D-AE5B-96D5-7212167490E1}" dt="2021-02-15T15:22:30.077" v="290" actId="20577"/>
          <ac:spMkLst>
            <pc:docMk/>
            <pc:sldMk cId="1393748987" sldId="416"/>
            <ac:spMk id="6" creationId="{E80F844B-BDD3-45C2-9159-FA6E8D733C9B}"/>
          </ac:spMkLst>
        </pc:spChg>
      </pc:sldChg>
      <pc:sldChg chg="addSp delSp modSp add mod replId modShow modNotes">
        <pc:chgData name="Svend-Peder Oseth" userId="S::svend.peder.oseth@itera.no::73c7dd4c-64d8-4326-b7a4-187aeb97b8f9" providerId="AD" clId="Web-{BE9CAFAD-E73D-AE5B-96D5-7212167490E1}" dt="2021-02-15T16:48:23.663" v="5410"/>
        <pc:sldMkLst>
          <pc:docMk/>
          <pc:sldMk cId="4161309716" sldId="420"/>
        </pc:sldMkLst>
        <pc:spChg chg="mod">
          <ac:chgData name="Svend-Peder Oseth" userId="S::svend.peder.oseth@itera.no::73c7dd4c-64d8-4326-b7a4-187aeb97b8f9" providerId="AD" clId="Web-{BE9CAFAD-E73D-AE5B-96D5-7212167490E1}" dt="2021-02-15T16:12:25.836" v="2573" actId="20577"/>
          <ac:spMkLst>
            <pc:docMk/>
            <pc:sldMk cId="4161309716" sldId="420"/>
            <ac:spMk id="7" creationId="{00000000-0000-0000-0000-000000000000}"/>
          </ac:spMkLst>
        </pc:spChg>
        <pc:spChg chg="del">
          <ac:chgData name="Svend-Peder Oseth" userId="S::svend.peder.oseth@itera.no::73c7dd4c-64d8-4326-b7a4-187aeb97b8f9" providerId="AD" clId="Web-{BE9CAFAD-E73D-AE5B-96D5-7212167490E1}" dt="2021-02-15T16:10:42.678" v="2554"/>
          <ac:spMkLst>
            <pc:docMk/>
            <pc:sldMk cId="4161309716" sldId="420"/>
            <ac:spMk id="14" creationId="{F48772BC-3475-C14F-92EF-8FCBE12AD17B}"/>
          </ac:spMkLst>
        </pc:spChg>
        <pc:spChg chg="del mod">
          <ac:chgData name="Svend-Peder Oseth" userId="S::svend.peder.oseth@itera.no::73c7dd4c-64d8-4326-b7a4-187aeb97b8f9" providerId="AD" clId="Web-{BE9CAFAD-E73D-AE5B-96D5-7212167490E1}" dt="2021-02-15T16:10:42.678" v="2553"/>
          <ac:spMkLst>
            <pc:docMk/>
            <pc:sldMk cId="4161309716" sldId="420"/>
            <ac:spMk id="15" creationId="{F7E9A37E-154C-2445-80D0-C5A631BA8D7E}"/>
          </ac:spMkLst>
        </pc:spChg>
        <pc:graphicFrameChg chg="del">
          <ac:chgData name="Svend-Peder Oseth" userId="S::svend.peder.oseth@itera.no::73c7dd4c-64d8-4326-b7a4-187aeb97b8f9" providerId="AD" clId="Web-{BE9CAFAD-E73D-AE5B-96D5-7212167490E1}" dt="2021-02-15T16:10:31.600" v="2550"/>
          <ac:graphicFrameMkLst>
            <pc:docMk/>
            <pc:sldMk cId="4161309716" sldId="420"/>
            <ac:graphicFrameMk id="16" creationId="{C94C4A96-A19D-A746-98C5-4B5712B14756}"/>
          </ac:graphicFrameMkLst>
        </pc:graphicFrameChg>
        <pc:picChg chg="add mod">
          <ac:chgData name="Svend-Peder Oseth" userId="S::svend.peder.oseth@itera.no::73c7dd4c-64d8-4326-b7a4-187aeb97b8f9" providerId="AD" clId="Web-{BE9CAFAD-E73D-AE5B-96D5-7212167490E1}" dt="2021-02-15T16:11:47.273" v="2558" actId="1076"/>
          <ac:picMkLst>
            <pc:docMk/>
            <pc:sldMk cId="4161309716" sldId="420"/>
            <ac:picMk id="21" creationId="{9E095373-C47A-4C63-9A03-1BEF05713DA9}"/>
          </ac:picMkLst>
        </pc:picChg>
      </pc:sldChg>
    </pc:docChg>
  </pc:docChgLst>
  <pc:docChgLst>
    <pc:chgData name="Lucas Paruch" userId="d95c83c6-aa72-4738-a4d0-f07cf8059284" providerId="ADAL" clId="{D510CFC3-A860-43F7-82E5-4021B6F73EE2}"/>
    <pc:docChg chg="undo custSel mod addSld delSld modSld sldOrd">
      <pc:chgData name="Lucas Paruch" userId="d95c83c6-aa72-4738-a4d0-f07cf8059284" providerId="ADAL" clId="{D510CFC3-A860-43F7-82E5-4021B6F73EE2}" dt="2021-02-15T16:53:04.449" v="3077" actId="20577"/>
      <pc:docMkLst>
        <pc:docMk/>
      </pc:docMkLst>
      <pc:sldChg chg="mod modShow">
        <pc:chgData name="Lucas Paruch" userId="d95c83c6-aa72-4738-a4d0-f07cf8059284" providerId="ADAL" clId="{D510CFC3-A860-43F7-82E5-4021B6F73EE2}" dt="2021-02-15T16:34:56.180" v="2564" actId="729"/>
        <pc:sldMkLst>
          <pc:docMk/>
          <pc:sldMk cId="1037294494" sldId="262"/>
        </pc:sldMkLst>
      </pc:sldChg>
      <pc:sldChg chg="mod modShow">
        <pc:chgData name="Lucas Paruch" userId="d95c83c6-aa72-4738-a4d0-f07cf8059284" providerId="ADAL" clId="{D510CFC3-A860-43F7-82E5-4021B6F73EE2}" dt="2021-02-15T16:34:58.684" v="2565" actId="729"/>
        <pc:sldMkLst>
          <pc:docMk/>
          <pc:sldMk cId="2989246201" sldId="413"/>
        </pc:sldMkLst>
      </pc:sldChg>
      <pc:sldChg chg="modSp mod modNotesTx">
        <pc:chgData name="Lucas Paruch" userId="d95c83c6-aa72-4738-a4d0-f07cf8059284" providerId="ADAL" clId="{D510CFC3-A860-43F7-82E5-4021B6F73EE2}" dt="2021-02-15T16:38:26.835" v="2856" actId="20577"/>
        <pc:sldMkLst>
          <pc:docMk/>
          <pc:sldMk cId="3795480741" sldId="415"/>
        </pc:sldMkLst>
        <pc:spChg chg="mod">
          <ac:chgData name="Lucas Paruch" userId="d95c83c6-aa72-4738-a4d0-f07cf8059284" providerId="ADAL" clId="{D510CFC3-A860-43F7-82E5-4021B6F73EE2}" dt="2021-02-15T15:53:23.975" v="839" actId="20577"/>
          <ac:spMkLst>
            <pc:docMk/>
            <pc:sldMk cId="3795480741" sldId="415"/>
            <ac:spMk id="2" creationId="{80729D78-2502-4E5D-8A43-7C9B886AE3FA}"/>
          </ac:spMkLst>
        </pc:spChg>
        <pc:spChg chg="mod">
          <ac:chgData name="Lucas Paruch" userId="d95c83c6-aa72-4738-a4d0-f07cf8059284" providerId="ADAL" clId="{D510CFC3-A860-43F7-82E5-4021B6F73EE2}" dt="2021-02-15T15:53:47.962" v="846" actId="14100"/>
          <ac:spMkLst>
            <pc:docMk/>
            <pc:sldMk cId="3795480741" sldId="415"/>
            <ac:spMk id="3" creationId="{B81B78EB-3728-4067-BD72-1BC7AF5492AE}"/>
          </ac:spMkLst>
        </pc:spChg>
      </pc:sldChg>
      <pc:sldChg chg="modSp mod modNotesTx">
        <pc:chgData name="Lucas Paruch" userId="d95c83c6-aa72-4738-a4d0-f07cf8059284" providerId="ADAL" clId="{D510CFC3-A860-43F7-82E5-4021B6F73EE2}" dt="2021-02-15T16:53:04.449" v="3077" actId="20577"/>
        <pc:sldMkLst>
          <pc:docMk/>
          <pc:sldMk cId="1393748987" sldId="416"/>
        </pc:sldMkLst>
        <pc:spChg chg="mod">
          <ac:chgData name="Lucas Paruch" userId="d95c83c6-aa72-4738-a4d0-f07cf8059284" providerId="ADAL" clId="{D510CFC3-A860-43F7-82E5-4021B6F73EE2}" dt="2021-02-15T16:18:25.207" v="1819" actId="20577"/>
          <ac:spMkLst>
            <pc:docMk/>
            <pc:sldMk cId="1393748987" sldId="416"/>
            <ac:spMk id="2" creationId="{96F7A07B-71B1-4FAF-A9B6-6E12128278C0}"/>
          </ac:spMkLst>
        </pc:spChg>
        <pc:spChg chg="mod">
          <ac:chgData name="Lucas Paruch" userId="d95c83c6-aa72-4738-a4d0-f07cf8059284" providerId="ADAL" clId="{D510CFC3-A860-43F7-82E5-4021B6F73EE2}" dt="2021-02-15T16:28:13.458" v="2187" actId="20577"/>
          <ac:spMkLst>
            <pc:docMk/>
            <pc:sldMk cId="1393748987" sldId="416"/>
            <ac:spMk id="3" creationId="{25DCEE03-F9E4-4359-913A-A800CD15EFED}"/>
          </ac:spMkLst>
        </pc:spChg>
        <pc:spChg chg="mod">
          <ac:chgData name="Lucas Paruch" userId="d95c83c6-aa72-4738-a4d0-f07cf8059284" providerId="ADAL" clId="{D510CFC3-A860-43F7-82E5-4021B6F73EE2}" dt="2021-02-15T16:28:29.188" v="2232" actId="20577"/>
          <ac:spMkLst>
            <pc:docMk/>
            <pc:sldMk cId="1393748987" sldId="416"/>
            <ac:spMk id="6" creationId="{E80F844B-BDD3-45C2-9159-FA6E8D733C9B}"/>
          </ac:spMkLst>
        </pc:spChg>
      </pc:sldChg>
      <pc:sldChg chg="add del">
        <pc:chgData name="Lucas Paruch" userId="d95c83c6-aa72-4738-a4d0-f07cf8059284" providerId="ADAL" clId="{D510CFC3-A860-43F7-82E5-4021B6F73EE2}" dt="2021-02-15T15:59:57.249" v="888" actId="2696"/>
        <pc:sldMkLst>
          <pc:docMk/>
          <pc:sldMk cId="1745966107" sldId="417"/>
        </pc:sldMkLst>
      </pc:sldChg>
      <pc:sldChg chg="new del">
        <pc:chgData name="Lucas Paruch" userId="d95c83c6-aa72-4738-a4d0-f07cf8059284" providerId="ADAL" clId="{D510CFC3-A860-43F7-82E5-4021B6F73EE2}" dt="2021-02-15T15:59:54.044" v="887" actId="2696"/>
        <pc:sldMkLst>
          <pc:docMk/>
          <pc:sldMk cId="451290340" sldId="418"/>
        </pc:sldMkLst>
      </pc:sldChg>
      <pc:sldChg chg="addSp delSp modSp new mod ord modClrScheme chgLayout modNotesTx">
        <pc:chgData name="Lucas Paruch" userId="d95c83c6-aa72-4738-a4d0-f07cf8059284" providerId="ADAL" clId="{D510CFC3-A860-43F7-82E5-4021B6F73EE2}" dt="2021-02-15T16:17:03.094" v="1782" actId="20577"/>
        <pc:sldMkLst>
          <pc:docMk/>
          <pc:sldMk cId="3977791919" sldId="419"/>
        </pc:sldMkLst>
        <pc:spChg chg="del mod ord">
          <ac:chgData name="Lucas Paruch" userId="d95c83c6-aa72-4738-a4d0-f07cf8059284" providerId="ADAL" clId="{D510CFC3-A860-43F7-82E5-4021B6F73EE2}" dt="2021-02-15T15:57:28.294" v="850" actId="700"/>
          <ac:spMkLst>
            <pc:docMk/>
            <pc:sldMk cId="3977791919" sldId="419"/>
            <ac:spMk id="2" creationId="{714DE061-B889-47D0-A14E-C67F058B5E64}"/>
          </ac:spMkLst>
        </pc:spChg>
        <pc:spChg chg="del mod ord">
          <ac:chgData name="Lucas Paruch" userId="d95c83c6-aa72-4738-a4d0-f07cf8059284" providerId="ADAL" clId="{D510CFC3-A860-43F7-82E5-4021B6F73EE2}" dt="2021-02-15T15:57:28.294" v="850" actId="700"/>
          <ac:spMkLst>
            <pc:docMk/>
            <pc:sldMk cId="3977791919" sldId="419"/>
            <ac:spMk id="3" creationId="{CFF49C9B-BE26-4316-B061-00B6FBD174B7}"/>
          </ac:spMkLst>
        </pc:spChg>
        <pc:spChg chg="del mod ord">
          <ac:chgData name="Lucas Paruch" userId="d95c83c6-aa72-4738-a4d0-f07cf8059284" providerId="ADAL" clId="{D510CFC3-A860-43F7-82E5-4021B6F73EE2}" dt="2021-02-15T15:57:28.294" v="850" actId="700"/>
          <ac:spMkLst>
            <pc:docMk/>
            <pc:sldMk cId="3977791919" sldId="419"/>
            <ac:spMk id="4" creationId="{FA9F69A8-E243-4FDF-B4F4-DB5200EEEF75}"/>
          </ac:spMkLst>
        </pc:spChg>
        <pc:spChg chg="del mod ord">
          <ac:chgData name="Lucas Paruch" userId="d95c83c6-aa72-4738-a4d0-f07cf8059284" providerId="ADAL" clId="{D510CFC3-A860-43F7-82E5-4021B6F73EE2}" dt="2021-02-15T15:57:28.294" v="850" actId="700"/>
          <ac:spMkLst>
            <pc:docMk/>
            <pc:sldMk cId="3977791919" sldId="419"/>
            <ac:spMk id="5" creationId="{35E80219-888A-4F77-80E1-160EE8C4C517}"/>
          </ac:spMkLst>
        </pc:spChg>
        <pc:spChg chg="del mod ord">
          <ac:chgData name="Lucas Paruch" userId="d95c83c6-aa72-4738-a4d0-f07cf8059284" providerId="ADAL" clId="{D510CFC3-A860-43F7-82E5-4021B6F73EE2}" dt="2021-02-15T15:57:28.294" v="850" actId="700"/>
          <ac:spMkLst>
            <pc:docMk/>
            <pc:sldMk cId="3977791919" sldId="419"/>
            <ac:spMk id="6" creationId="{1028245F-02E3-4386-BD43-722B34C3CCFC}"/>
          </ac:spMkLst>
        </pc:spChg>
        <pc:spChg chg="add del mod ord">
          <ac:chgData name="Lucas Paruch" userId="d95c83c6-aa72-4738-a4d0-f07cf8059284" providerId="ADAL" clId="{D510CFC3-A860-43F7-82E5-4021B6F73EE2}" dt="2021-02-15T15:57:37.599" v="851" actId="26606"/>
          <ac:spMkLst>
            <pc:docMk/>
            <pc:sldMk cId="3977791919" sldId="419"/>
            <ac:spMk id="7" creationId="{C6C5C465-FCBB-466F-8831-05C8C1BEA361}"/>
          </ac:spMkLst>
        </pc:spChg>
        <pc:spChg chg="add del mod ord">
          <ac:chgData name="Lucas Paruch" userId="d95c83c6-aa72-4738-a4d0-f07cf8059284" providerId="ADAL" clId="{D510CFC3-A860-43F7-82E5-4021B6F73EE2}" dt="2021-02-15T15:57:37.599" v="851" actId="26606"/>
          <ac:spMkLst>
            <pc:docMk/>
            <pc:sldMk cId="3977791919" sldId="419"/>
            <ac:spMk id="8" creationId="{AFA7394B-4BC4-46B6-A112-A6B4762FFFDE}"/>
          </ac:spMkLst>
        </pc:spChg>
        <pc:spChg chg="add del mod ord">
          <ac:chgData name="Lucas Paruch" userId="d95c83c6-aa72-4738-a4d0-f07cf8059284" providerId="ADAL" clId="{D510CFC3-A860-43F7-82E5-4021B6F73EE2}" dt="2021-02-15T15:57:37.599" v="851" actId="26606"/>
          <ac:spMkLst>
            <pc:docMk/>
            <pc:sldMk cId="3977791919" sldId="419"/>
            <ac:spMk id="9" creationId="{2A622EC3-9609-4BBD-8207-75D267D886A0}"/>
          </ac:spMkLst>
        </pc:spChg>
        <pc:spChg chg="add del mod ord">
          <ac:chgData name="Lucas Paruch" userId="d95c83c6-aa72-4738-a4d0-f07cf8059284" providerId="ADAL" clId="{D510CFC3-A860-43F7-82E5-4021B6F73EE2}" dt="2021-02-15T15:57:37.599" v="851" actId="26606"/>
          <ac:spMkLst>
            <pc:docMk/>
            <pc:sldMk cId="3977791919" sldId="419"/>
            <ac:spMk id="10" creationId="{F8C2A322-92FB-4616-A652-12436EB5DB65}"/>
          </ac:spMkLst>
        </pc:spChg>
        <pc:spChg chg="add del mod ord">
          <ac:chgData name="Lucas Paruch" userId="d95c83c6-aa72-4738-a4d0-f07cf8059284" providerId="ADAL" clId="{D510CFC3-A860-43F7-82E5-4021B6F73EE2}" dt="2021-02-15T15:57:37.599" v="851" actId="26606"/>
          <ac:spMkLst>
            <pc:docMk/>
            <pc:sldMk cId="3977791919" sldId="419"/>
            <ac:spMk id="11" creationId="{C390FAA7-9E17-474E-8C5C-E07FD66F1DAF}"/>
          </ac:spMkLst>
        </pc:spChg>
        <pc:spChg chg="add del mod">
          <ac:chgData name="Lucas Paruch" userId="d95c83c6-aa72-4738-a4d0-f07cf8059284" providerId="ADAL" clId="{D510CFC3-A860-43F7-82E5-4021B6F73EE2}" dt="2021-02-15T15:59:40.304" v="885" actId="478"/>
          <ac:spMkLst>
            <pc:docMk/>
            <pc:sldMk cId="3977791919" sldId="419"/>
            <ac:spMk id="14" creationId="{E4B743A0-82CE-4923-9A89-BF090E5002E2}"/>
          </ac:spMkLst>
        </pc:spChg>
        <pc:spChg chg="add del mod">
          <ac:chgData name="Lucas Paruch" userId="d95c83c6-aa72-4738-a4d0-f07cf8059284" providerId="ADAL" clId="{D510CFC3-A860-43F7-82E5-4021B6F73EE2}" dt="2021-02-15T15:57:48.841" v="854" actId="26606"/>
          <ac:spMkLst>
            <pc:docMk/>
            <pc:sldMk cId="3977791919" sldId="419"/>
            <ac:spMk id="17" creationId="{D474A083-EF1D-4FF3-BEC1-FEB654AF5D61}"/>
          </ac:spMkLst>
        </pc:spChg>
        <pc:spChg chg="add mod">
          <ac:chgData name="Lucas Paruch" userId="d95c83c6-aa72-4738-a4d0-f07cf8059284" providerId="ADAL" clId="{D510CFC3-A860-43F7-82E5-4021B6F73EE2}" dt="2021-02-15T15:59:34.060" v="883" actId="207"/>
          <ac:spMkLst>
            <pc:docMk/>
            <pc:sldMk cId="3977791919" sldId="419"/>
            <ac:spMk id="18" creationId="{E48345FA-22DA-490D-A548-A054E2817113}"/>
          </ac:spMkLst>
        </pc:spChg>
        <pc:spChg chg="add del mod">
          <ac:chgData name="Lucas Paruch" userId="d95c83c6-aa72-4738-a4d0-f07cf8059284" providerId="ADAL" clId="{D510CFC3-A860-43F7-82E5-4021B6F73EE2}" dt="2021-02-15T15:57:48.841" v="854" actId="26606"/>
          <ac:spMkLst>
            <pc:docMk/>
            <pc:sldMk cId="3977791919" sldId="419"/>
            <ac:spMk id="19" creationId="{0B7B4EC1-6F4F-4D73-B991-17CFA776ADFF}"/>
          </ac:spMkLst>
        </pc:spChg>
        <pc:spChg chg="add del mod">
          <ac:chgData name="Lucas Paruch" userId="d95c83c6-aa72-4738-a4d0-f07cf8059284" providerId="ADAL" clId="{D510CFC3-A860-43F7-82E5-4021B6F73EE2}" dt="2021-02-15T15:59:37.493" v="884" actId="478"/>
          <ac:spMkLst>
            <pc:docMk/>
            <pc:sldMk cId="3977791919" sldId="419"/>
            <ac:spMk id="24" creationId="{1F51CEDA-9494-4D41-9AAE-C9DA52D38BE3}"/>
          </ac:spMkLst>
        </pc:spChg>
        <pc:spChg chg="add del mod">
          <ac:chgData name="Lucas Paruch" userId="d95c83c6-aa72-4738-a4d0-f07cf8059284" providerId="ADAL" clId="{D510CFC3-A860-43F7-82E5-4021B6F73EE2}" dt="2021-02-15T15:58:06.785" v="865" actId="478"/>
          <ac:spMkLst>
            <pc:docMk/>
            <pc:sldMk cId="3977791919" sldId="419"/>
            <ac:spMk id="26" creationId="{7281F320-2EAC-48A6-AF9B-7290EB6AA77B}"/>
          </ac:spMkLst>
        </pc:spChg>
        <pc:spChg chg="add mod">
          <ac:chgData name="Lucas Paruch" userId="d95c83c6-aa72-4738-a4d0-f07cf8059284" providerId="ADAL" clId="{D510CFC3-A860-43F7-82E5-4021B6F73EE2}" dt="2021-02-15T16:12:25.467" v="1101" actId="14100"/>
          <ac:spMkLst>
            <pc:docMk/>
            <pc:sldMk cId="3977791919" sldId="419"/>
            <ac:spMk id="28" creationId="{F12FD5F0-D37F-47C3-86FC-E4C2BA96F812}"/>
          </ac:spMkLst>
        </pc:spChg>
        <pc:picChg chg="add mod">
          <ac:chgData name="Lucas Paruch" userId="d95c83c6-aa72-4738-a4d0-f07cf8059284" providerId="ADAL" clId="{D510CFC3-A860-43F7-82E5-4021B6F73EE2}" dt="2021-02-15T15:58:37.465" v="866" actId="14100"/>
          <ac:picMkLst>
            <pc:docMk/>
            <pc:sldMk cId="3977791919" sldId="419"/>
            <ac:picMk id="13" creationId="{E48F26F8-8AFD-4198-8062-9CD34410B1B5}"/>
          </ac:picMkLst>
        </pc:picChg>
        <pc:picChg chg="add mod">
          <ac:chgData name="Lucas Paruch" userId="d95c83c6-aa72-4738-a4d0-f07cf8059284" providerId="ADAL" clId="{D510CFC3-A860-43F7-82E5-4021B6F73EE2}" dt="2021-02-15T16:12:34.671" v="1103" actId="1076"/>
          <ac:picMkLst>
            <pc:docMk/>
            <pc:sldMk cId="3977791919" sldId="419"/>
            <ac:picMk id="16" creationId="{9AFB08EB-2606-4CBB-9720-0FCEA927AC07}"/>
          </ac:picMkLst>
        </pc:picChg>
      </pc:sldChg>
    </pc:docChg>
  </pc:docChgLst>
  <pc:docChgLst>
    <pc:chgData name="Svend-Peder Oseth" userId="S::svend.peder.oseth@itera.no::73c7dd4c-64d8-4326-b7a4-187aeb97b8f9" providerId="AD" clId="Web-{13F8F19A-23B4-490A-9F9D-6F810CEA25DB}"/>
    <pc:docChg chg="addSld delSld modSld">
      <pc:chgData name="Svend-Peder Oseth" userId="S::svend.peder.oseth@itera.no::73c7dd4c-64d8-4326-b7a4-187aeb97b8f9" providerId="AD" clId="Web-{13F8F19A-23B4-490A-9F9D-6F810CEA25DB}" dt="2021-02-24T09:06:32.576" v="5722"/>
      <pc:docMkLst>
        <pc:docMk/>
      </pc:docMkLst>
      <pc:sldChg chg="modNotes">
        <pc:chgData name="Svend-Peder Oseth" userId="S::svend.peder.oseth@itera.no::73c7dd4c-64d8-4326-b7a4-187aeb97b8f9" providerId="AD" clId="Web-{13F8F19A-23B4-490A-9F9D-6F810CEA25DB}" dt="2021-02-23T18:08:49.364" v="3178"/>
        <pc:sldMkLst>
          <pc:docMk/>
          <pc:sldMk cId="745023862" sldId="277"/>
        </pc:sldMkLst>
      </pc:sldChg>
      <pc:sldChg chg="modNotes">
        <pc:chgData name="Svend-Peder Oseth" userId="S::svend.peder.oseth@itera.no::73c7dd4c-64d8-4326-b7a4-187aeb97b8f9" providerId="AD" clId="Web-{13F8F19A-23B4-490A-9F9D-6F810CEA25DB}" dt="2021-02-23T18:12:01.743" v="3488"/>
        <pc:sldMkLst>
          <pc:docMk/>
          <pc:sldMk cId="1343261816" sldId="282"/>
        </pc:sldMkLst>
      </pc:sldChg>
      <pc:sldChg chg="modNotes">
        <pc:chgData name="Svend-Peder Oseth" userId="S::svend.peder.oseth@itera.no::73c7dd4c-64d8-4326-b7a4-187aeb97b8f9" providerId="AD" clId="Web-{13F8F19A-23B4-490A-9F9D-6F810CEA25DB}" dt="2021-02-23T17:53:53.468" v="2705"/>
        <pc:sldMkLst>
          <pc:docMk/>
          <pc:sldMk cId="846798018" sldId="297"/>
        </pc:sldMkLst>
      </pc:sldChg>
      <pc:sldChg chg="modSp modNotes">
        <pc:chgData name="Svend-Peder Oseth" userId="S::svend.peder.oseth@itera.no::73c7dd4c-64d8-4326-b7a4-187aeb97b8f9" providerId="AD" clId="Web-{13F8F19A-23B4-490A-9F9D-6F810CEA25DB}" dt="2021-02-24T09:06:32.576" v="5722"/>
        <pc:sldMkLst>
          <pc:docMk/>
          <pc:sldMk cId="1356732595" sldId="317"/>
        </pc:sldMkLst>
        <pc:spChg chg="mod">
          <ac:chgData name="Svend-Peder Oseth" userId="S::svend.peder.oseth@itera.no::73c7dd4c-64d8-4326-b7a4-187aeb97b8f9" providerId="AD" clId="Web-{13F8F19A-23B4-490A-9F9D-6F810CEA25DB}" dt="2021-02-23T18:05:34" v="3028" actId="20577"/>
          <ac:spMkLst>
            <pc:docMk/>
            <pc:sldMk cId="1356732595" sldId="317"/>
            <ac:spMk id="4" creationId="{7F1682B1-BD9C-B549-9CF7-7D09A7CE3DF7}"/>
          </ac:spMkLst>
        </pc:spChg>
      </pc:sldChg>
      <pc:sldChg chg="modSp">
        <pc:chgData name="Svend-Peder Oseth" userId="S::svend.peder.oseth@itera.no::73c7dd4c-64d8-4326-b7a4-187aeb97b8f9" providerId="AD" clId="Web-{13F8F19A-23B4-490A-9F9D-6F810CEA25DB}" dt="2021-02-24T08:28:54.849" v="5583" actId="14100"/>
        <pc:sldMkLst>
          <pc:docMk/>
          <pc:sldMk cId="809459682" sldId="318"/>
        </pc:sldMkLst>
        <pc:spChg chg="mod">
          <ac:chgData name="Svend-Peder Oseth" userId="S::svend.peder.oseth@itera.no::73c7dd4c-64d8-4326-b7a4-187aeb97b8f9" providerId="AD" clId="Web-{13F8F19A-23B4-490A-9F9D-6F810CEA25DB}" dt="2021-02-24T08:28:54.849" v="5583" actId="14100"/>
          <ac:spMkLst>
            <pc:docMk/>
            <pc:sldMk cId="809459682" sldId="318"/>
            <ac:spMk id="4" creationId="{07E55DB5-1913-704E-BA73-69289F6B32FB}"/>
          </ac:spMkLst>
        </pc:spChg>
      </pc:sldChg>
      <pc:sldChg chg="modNotes">
        <pc:chgData name="Svend-Peder Oseth" userId="S::svend.peder.oseth@itera.no::73c7dd4c-64d8-4326-b7a4-187aeb97b8f9" providerId="AD" clId="Web-{13F8F19A-23B4-490A-9F9D-6F810CEA25DB}" dt="2021-02-23T17:13:39.993" v="64"/>
        <pc:sldMkLst>
          <pc:docMk/>
          <pc:sldMk cId="2528703522" sldId="400"/>
        </pc:sldMkLst>
      </pc:sldChg>
      <pc:sldChg chg="modNotes">
        <pc:chgData name="Svend-Peder Oseth" userId="S::svend.peder.oseth@itera.no::73c7dd4c-64d8-4326-b7a4-187aeb97b8f9" providerId="AD" clId="Web-{13F8F19A-23B4-490A-9F9D-6F810CEA25DB}" dt="2021-02-24T07:51:55.123" v="5545"/>
        <pc:sldMkLst>
          <pc:docMk/>
          <pc:sldMk cId="4232558169" sldId="401"/>
        </pc:sldMkLst>
      </pc:sldChg>
      <pc:sldChg chg="modNotes">
        <pc:chgData name="Svend-Peder Oseth" userId="S::svend.peder.oseth@itera.no::73c7dd4c-64d8-4326-b7a4-187aeb97b8f9" providerId="AD" clId="Web-{13F8F19A-23B4-490A-9F9D-6F810CEA25DB}" dt="2021-02-23T18:01:12.353" v="3026"/>
        <pc:sldMkLst>
          <pc:docMk/>
          <pc:sldMk cId="591766242" sldId="402"/>
        </pc:sldMkLst>
      </pc:sldChg>
      <pc:sldChg chg="modSp modNotes">
        <pc:chgData name="Svend-Peder Oseth" userId="S::svend.peder.oseth@itera.no::73c7dd4c-64d8-4326-b7a4-187aeb97b8f9" providerId="AD" clId="Web-{13F8F19A-23B4-490A-9F9D-6F810CEA25DB}" dt="2021-02-23T18:21:47.756" v="4296"/>
        <pc:sldMkLst>
          <pc:docMk/>
          <pc:sldMk cId="1847370684" sldId="403"/>
        </pc:sldMkLst>
        <pc:spChg chg="mod">
          <ac:chgData name="Svend-Peder Oseth" userId="S::svend.peder.oseth@itera.no::73c7dd4c-64d8-4326-b7a4-187aeb97b8f9" providerId="AD" clId="Web-{13F8F19A-23B4-490A-9F9D-6F810CEA25DB}" dt="2021-02-23T18:19:28.862" v="4201" actId="20577"/>
          <ac:spMkLst>
            <pc:docMk/>
            <pc:sldMk cId="1847370684" sldId="403"/>
            <ac:spMk id="3" creationId="{BB70E11C-D2D8-C04A-8FA1-5A309BF7E220}"/>
          </ac:spMkLst>
        </pc:spChg>
      </pc:sldChg>
      <pc:sldChg chg="mod modShow modNotes">
        <pc:chgData name="Svend-Peder Oseth" userId="S::svend.peder.oseth@itera.no::73c7dd4c-64d8-4326-b7a4-187aeb97b8f9" providerId="AD" clId="Web-{13F8F19A-23B4-490A-9F9D-6F810CEA25DB}" dt="2021-02-23T17:15:57.715" v="126"/>
        <pc:sldMkLst>
          <pc:docMk/>
          <pc:sldMk cId="3435224342" sldId="411"/>
        </pc:sldMkLst>
      </pc:sldChg>
      <pc:sldChg chg="mod modShow">
        <pc:chgData name="Svend-Peder Oseth" userId="S::svend.peder.oseth@itera.no::73c7dd4c-64d8-4326-b7a4-187aeb97b8f9" providerId="AD" clId="Web-{13F8F19A-23B4-490A-9F9D-6F810CEA25DB}" dt="2021-02-23T17:14:29.010" v="66"/>
        <pc:sldMkLst>
          <pc:docMk/>
          <pc:sldMk cId="1375060457" sldId="412"/>
        </pc:sldMkLst>
      </pc:sldChg>
      <pc:sldChg chg="del">
        <pc:chgData name="Svend-Peder Oseth" userId="S::svend.peder.oseth@itera.no::73c7dd4c-64d8-4326-b7a4-187aeb97b8f9" providerId="AD" clId="Web-{13F8F19A-23B4-490A-9F9D-6F810CEA25DB}" dt="2021-02-23T17:16:05.934" v="127"/>
        <pc:sldMkLst>
          <pc:docMk/>
          <pc:sldMk cId="520807872" sldId="414"/>
        </pc:sldMkLst>
      </pc:sldChg>
      <pc:sldChg chg="addSp modSp new mod modClrScheme chgLayout modNotes">
        <pc:chgData name="Svend-Peder Oseth" userId="S::svend.peder.oseth@itera.no::73c7dd4c-64d8-4326-b7a4-187aeb97b8f9" providerId="AD" clId="Web-{13F8F19A-23B4-490A-9F9D-6F810CEA25DB}" dt="2021-02-23T17:42:35.344" v="1724"/>
        <pc:sldMkLst>
          <pc:docMk/>
          <pc:sldMk cId="2921093276" sldId="424"/>
        </pc:sldMkLst>
        <pc:spChg chg="mod ord">
          <ac:chgData name="Svend-Peder Oseth" userId="S::svend.peder.oseth@itera.no::73c7dd4c-64d8-4326-b7a4-187aeb97b8f9" providerId="AD" clId="Web-{13F8F19A-23B4-490A-9F9D-6F810CEA25DB}" dt="2021-02-23T17:21:20.691" v="219" actId="1076"/>
          <ac:spMkLst>
            <pc:docMk/>
            <pc:sldMk cId="2921093276" sldId="424"/>
            <ac:spMk id="2" creationId="{B2F7ADB4-CC89-4C46-A1FB-3772AC82808C}"/>
          </ac:spMkLst>
        </pc:spChg>
        <pc:spChg chg="mod ord">
          <ac:chgData name="Svend-Peder Oseth" userId="S::svend.peder.oseth@itera.no::73c7dd4c-64d8-4326-b7a4-187aeb97b8f9" providerId="AD" clId="Web-{13F8F19A-23B4-490A-9F9D-6F810CEA25DB}" dt="2021-02-23T17:28:20.966" v="549" actId="20577"/>
          <ac:spMkLst>
            <pc:docMk/>
            <pc:sldMk cId="2921093276" sldId="424"/>
            <ac:spMk id="3" creationId="{CB23B7FD-FAC9-4313-9B48-D313C8D3E0A3}"/>
          </ac:spMkLst>
        </pc:spChg>
        <pc:spChg chg="add mod ord">
          <ac:chgData name="Svend-Peder Oseth" userId="S::svend.peder.oseth@itera.no::73c7dd4c-64d8-4326-b7a4-187aeb97b8f9" providerId="AD" clId="Web-{13F8F19A-23B4-490A-9F9D-6F810CEA25DB}" dt="2021-02-23T17:30:00.811" v="614" actId="20577"/>
          <ac:spMkLst>
            <pc:docMk/>
            <pc:sldMk cId="2921093276" sldId="424"/>
            <ac:spMk id="4" creationId="{7475C92C-EAC3-4A6F-A997-E6EF2FD6E844}"/>
          </ac:spMkLst>
        </pc:spChg>
        <pc:spChg chg="add mod ord">
          <ac:chgData name="Svend-Peder Oseth" userId="S::svend.peder.oseth@itera.no::73c7dd4c-64d8-4326-b7a4-187aeb97b8f9" providerId="AD" clId="Web-{13F8F19A-23B4-490A-9F9D-6F810CEA25DB}" dt="2021-02-23T17:28:50.029" v="552" actId="20577"/>
          <ac:spMkLst>
            <pc:docMk/>
            <pc:sldMk cId="2921093276" sldId="424"/>
            <ac:spMk id="5" creationId="{AC88A3AA-F8B0-46F6-AC1F-79BFD1A007E3}"/>
          </ac:spMkLst>
        </pc:spChg>
        <pc:spChg chg="add mod ord">
          <ac:chgData name="Svend-Peder Oseth" userId="S::svend.peder.oseth@itera.no::73c7dd4c-64d8-4326-b7a4-187aeb97b8f9" providerId="AD" clId="Web-{13F8F19A-23B4-490A-9F9D-6F810CEA25DB}" dt="2021-02-23T17:19:18.579" v="152" actId="20577"/>
          <ac:spMkLst>
            <pc:docMk/>
            <pc:sldMk cId="2921093276" sldId="424"/>
            <ac:spMk id="6" creationId="{5F263561-88BB-4D97-9B5A-8E9189EF23D3}"/>
          </ac:spMkLst>
        </pc:spChg>
        <pc:spChg chg="add mod">
          <ac:chgData name="Svend-Peder Oseth" userId="S::svend.peder.oseth@itera.no::73c7dd4c-64d8-4326-b7a4-187aeb97b8f9" providerId="AD" clId="Web-{13F8F19A-23B4-490A-9F9D-6F810CEA25DB}" dt="2021-02-23T17:20:56.456" v="216" actId="20577"/>
          <ac:spMkLst>
            <pc:docMk/>
            <pc:sldMk cId="2921093276" sldId="424"/>
            <ac:spMk id="8" creationId="{1C5BF965-23E9-4A56-BE62-A6C48B1B7D5D}"/>
          </ac:spMkLst>
        </pc:spChg>
        <pc:spChg chg="add mod">
          <ac:chgData name="Svend-Peder Oseth" userId="S::svend.peder.oseth@itera.no::73c7dd4c-64d8-4326-b7a4-187aeb97b8f9" providerId="AD" clId="Web-{13F8F19A-23B4-490A-9F9D-6F810CEA25DB}" dt="2021-02-23T17:21:30.722" v="222" actId="1076"/>
          <ac:spMkLst>
            <pc:docMk/>
            <pc:sldMk cId="2921093276" sldId="424"/>
            <ac:spMk id="10" creationId="{C7FC6D4B-0554-40F8-8D09-02BAE1355AAC}"/>
          </ac:spMkLst>
        </pc:spChg>
      </pc:sldChg>
    </pc:docChg>
  </pc:docChgLst>
  <pc:docChgLst>
    <pc:chgData name="Svend-Peder Oseth" userId="S::svend.peder.oseth@itera.no::73c7dd4c-64d8-4326-b7a4-187aeb97b8f9" providerId="AD" clId="Web-{9F07A4F3-496B-29F6-81F8-8716E7BF7507}"/>
    <pc:docChg chg="modSld">
      <pc:chgData name="Svend-Peder Oseth" userId="S::svend.peder.oseth@itera.no::73c7dd4c-64d8-4326-b7a4-187aeb97b8f9" providerId="AD" clId="Web-{9F07A4F3-496B-29F6-81F8-8716E7BF7507}" dt="2021-02-18T16:50:45.725" v="1946"/>
      <pc:docMkLst>
        <pc:docMk/>
      </pc:docMkLst>
      <pc:sldChg chg="modNotes">
        <pc:chgData name="Svend-Peder Oseth" userId="S::svend.peder.oseth@itera.no::73c7dd4c-64d8-4326-b7a4-187aeb97b8f9" providerId="AD" clId="Web-{9F07A4F3-496B-29F6-81F8-8716E7BF7507}" dt="2021-02-18T15:55:36.993" v="346"/>
        <pc:sldMkLst>
          <pc:docMk/>
          <pc:sldMk cId="1232817250" sldId="261"/>
        </pc:sldMkLst>
      </pc:sldChg>
      <pc:sldChg chg="modSp modNotes">
        <pc:chgData name="Svend-Peder Oseth" userId="S::svend.peder.oseth@itera.no::73c7dd4c-64d8-4326-b7a4-187aeb97b8f9" providerId="AD" clId="Web-{9F07A4F3-496B-29F6-81F8-8716E7BF7507}" dt="2021-02-18T16:11:30.046" v="1123"/>
        <pc:sldMkLst>
          <pc:docMk/>
          <pc:sldMk cId="175518218" sldId="298"/>
        </pc:sldMkLst>
        <pc:spChg chg="mod">
          <ac:chgData name="Svend-Peder Oseth" userId="S::svend.peder.oseth@itera.no::73c7dd4c-64d8-4326-b7a4-187aeb97b8f9" providerId="AD" clId="Web-{9F07A4F3-496B-29F6-81F8-8716E7BF7507}" dt="2021-02-18T16:10:19.451" v="1120" actId="20577"/>
          <ac:spMkLst>
            <pc:docMk/>
            <pc:sldMk cId="175518218" sldId="298"/>
            <ac:spMk id="3" creationId="{00000000-0000-0000-0000-000000000000}"/>
          </ac:spMkLst>
        </pc:spChg>
      </pc:sldChg>
      <pc:sldChg chg="modNotes">
        <pc:chgData name="Svend-Peder Oseth" userId="S::svend.peder.oseth@itera.no::73c7dd4c-64d8-4326-b7a4-187aeb97b8f9" providerId="AD" clId="Web-{9F07A4F3-496B-29F6-81F8-8716E7BF7507}" dt="2021-02-18T16:50:45.725" v="1946"/>
        <pc:sldMkLst>
          <pc:docMk/>
          <pc:sldMk cId="2528703522" sldId="400"/>
        </pc:sldMkLst>
      </pc:sldChg>
    </pc:docChg>
  </pc:docChgLst>
  <pc:docChgLst>
    <pc:chgData name="Svend-Peder Oseth" userId="S::svend.peder.oseth@itera.no::73c7dd4c-64d8-4326-b7a4-187aeb97b8f9" providerId="AD" clId="Web-{A39822AE-1D90-4E56-BCE5-622C30E1658C}"/>
    <pc:docChg chg="">
      <pc:chgData name="Svend-Peder Oseth" userId="S::svend.peder.oseth@itera.no::73c7dd4c-64d8-4326-b7a4-187aeb97b8f9" providerId="AD" clId="Web-{A39822AE-1D90-4E56-BCE5-622C30E1658C}" dt="2021-02-19T13:51:33.986" v="2"/>
      <pc:docMkLst>
        <pc:docMk/>
      </pc:docMkLst>
      <pc:sldChg chg="addCm">
        <pc:chgData name="Svend-Peder Oseth" userId="S::svend.peder.oseth@itera.no::73c7dd4c-64d8-4326-b7a4-187aeb97b8f9" providerId="AD" clId="Web-{A39822AE-1D90-4E56-BCE5-622C30E1658C}" dt="2021-02-19T13:51:33.986" v="2"/>
        <pc:sldMkLst>
          <pc:docMk/>
          <pc:sldMk cId="1749214961" sldId="399"/>
        </pc:sldMkLst>
      </pc:sldChg>
      <pc:sldChg chg="addCm">
        <pc:chgData name="Svend-Peder Oseth" userId="S::svend.peder.oseth@itera.no::73c7dd4c-64d8-4326-b7a4-187aeb97b8f9" providerId="AD" clId="Web-{A39822AE-1D90-4E56-BCE5-622C30E1658C}" dt="2021-02-19T13:50:30.578" v="0"/>
        <pc:sldMkLst>
          <pc:docMk/>
          <pc:sldMk cId="1393748987" sldId="416"/>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03-11T20:47:14.851" idx="9">
    <p:pos x="3786" y="69"/>
    <p:text>Looks like FindBy is a sensational change that makes it more maintainable.  I understand that you will be probably telling that, but maybe more focus on why Page Object is important, FindBy is just a syntax sugar</p:text>
    <p:extLst>
      <p:ext uri="{C676402C-5697-4E1C-873F-D02D1690AC5C}">
        <p15:threadingInfo xmlns:p15="http://schemas.microsoft.com/office/powerpoint/2012/main" timeZoneBias="0"/>
      </p:ext>
    </p:extLst>
  </p:cm>
  <p:cm authorId="1" dt="2018-03-11T20:48:26.869" idx="10">
    <p:pos x="1700" y="322"/>
    <p:text>@FindBy and controll accessors</p:text>
    <p:extLst>
      <p:ext uri="{C676402C-5697-4E1C-873F-D02D1690AC5C}">
        <p15:threadingInfo xmlns:p15="http://schemas.microsoft.com/office/powerpoint/2012/main" timeZoneBias="0"/>
      </p:ext>
    </p:extLst>
  </p:cm>
  <p:cm authorId="1" dt="2018-03-11T20:50:22.681" idx="11">
    <p:pos x="1668" y="3007"/>
    <p:text>Mention that accessors for controls are added, they are methods, they describe actions and hide technical specifics, etc.</p:text>
    <p:extLst>
      <p:ext uri="{C676402C-5697-4E1C-873F-D02D1690AC5C}">
        <p15:threadingInfo xmlns:p15="http://schemas.microsoft.com/office/powerpoint/2012/main" timeZoneBias="0"/>
      </p:ext>
    </p:extLst>
  </p:cm>
</p:cmLst>
</file>

<file path=ppt/diagrams/_rels/data5.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15.png"/><Relationship Id="rId1" Type="http://schemas.openxmlformats.org/officeDocument/2006/relationships/image" Target="../media/image14.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diagrams/_rels/drawing5.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15.png"/><Relationship Id="rId1" Type="http://schemas.openxmlformats.org/officeDocument/2006/relationships/image" Target="../media/image14.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807684-73F1-49E3-863F-5628210F03AA}" type="doc">
      <dgm:prSet loTypeId="urn:microsoft.com/office/officeart/2005/8/layout/pyramid2" loCatId="pyramid" qsTypeId="urn:microsoft.com/office/officeart/2005/8/quickstyle/simple1" qsCatId="simple" csTypeId="urn:microsoft.com/office/officeart/2005/8/colors/colorful1" csCatId="colorful" phldr="1"/>
      <dgm:spPr/>
    </dgm:pt>
    <dgm:pt modelId="{761E7A48-6BB3-442B-8A04-FD8899CD83F9}">
      <dgm:prSet phldrT="[Text]"/>
      <dgm:spPr/>
      <dgm:t>
        <a:bodyPr/>
        <a:lstStyle/>
        <a:p>
          <a:r>
            <a:rPr lang="en-US">
              <a:cs typeface="Arial"/>
            </a:rPr>
            <a:t>GUI</a:t>
          </a:r>
        </a:p>
      </dgm:t>
    </dgm:pt>
    <dgm:pt modelId="{B184F9E1-B4E6-41D5-9BE7-99B96D9D0B31}" type="parTrans" cxnId="{9BA2D2B9-B9F7-4E03-B899-766013212580}">
      <dgm:prSet/>
      <dgm:spPr/>
      <dgm:t>
        <a:bodyPr/>
        <a:lstStyle/>
        <a:p>
          <a:endParaRPr lang="en-US"/>
        </a:p>
      </dgm:t>
    </dgm:pt>
    <dgm:pt modelId="{DC03CBD0-4BF4-4E08-9346-50DC93E36F8F}" type="sibTrans" cxnId="{9BA2D2B9-B9F7-4E03-B899-766013212580}">
      <dgm:prSet/>
      <dgm:spPr/>
      <dgm:t>
        <a:bodyPr/>
        <a:lstStyle/>
        <a:p>
          <a:endParaRPr lang="en-US"/>
        </a:p>
      </dgm:t>
    </dgm:pt>
    <dgm:pt modelId="{A5622617-EC41-4112-804E-D14E5D6D68B8}">
      <dgm:prSet phldrT="[Text]"/>
      <dgm:spPr/>
      <dgm:t>
        <a:bodyPr/>
        <a:lstStyle/>
        <a:p>
          <a:r>
            <a:rPr lang="en-US">
              <a:cs typeface="Arial"/>
            </a:rPr>
            <a:t>Integration</a:t>
          </a:r>
          <a:endParaRPr lang="en-US"/>
        </a:p>
      </dgm:t>
    </dgm:pt>
    <dgm:pt modelId="{50B54E57-420A-4E1C-A032-F73431CA5993}" type="parTrans" cxnId="{6EF04866-78F9-48A2-A083-829928D787B6}">
      <dgm:prSet/>
      <dgm:spPr/>
      <dgm:t>
        <a:bodyPr/>
        <a:lstStyle/>
        <a:p>
          <a:endParaRPr lang="en-US"/>
        </a:p>
      </dgm:t>
    </dgm:pt>
    <dgm:pt modelId="{3B10CC6A-1E5E-41E9-9237-C432E47DE528}" type="sibTrans" cxnId="{6EF04866-78F9-48A2-A083-829928D787B6}">
      <dgm:prSet/>
      <dgm:spPr/>
      <dgm:t>
        <a:bodyPr/>
        <a:lstStyle/>
        <a:p>
          <a:endParaRPr lang="en-US"/>
        </a:p>
      </dgm:t>
    </dgm:pt>
    <dgm:pt modelId="{D74047EE-47FD-436B-B4F9-36556FF8919F}">
      <dgm:prSet phldrT="[Text]"/>
      <dgm:spPr/>
      <dgm:t>
        <a:bodyPr/>
        <a:lstStyle/>
        <a:p>
          <a:r>
            <a:rPr lang="en-US"/>
            <a:t>Unit</a:t>
          </a:r>
        </a:p>
      </dgm:t>
    </dgm:pt>
    <dgm:pt modelId="{57B8779E-770C-484E-86F0-9496051DA5CD}" type="parTrans" cxnId="{B7E21B59-E0D1-42B3-BE96-638724F8C1F1}">
      <dgm:prSet/>
      <dgm:spPr/>
      <dgm:t>
        <a:bodyPr/>
        <a:lstStyle/>
        <a:p>
          <a:endParaRPr lang="en-US"/>
        </a:p>
      </dgm:t>
    </dgm:pt>
    <dgm:pt modelId="{1C3BFE27-AB53-4346-B51E-BA4F473B096B}" type="sibTrans" cxnId="{B7E21B59-E0D1-42B3-BE96-638724F8C1F1}">
      <dgm:prSet/>
      <dgm:spPr/>
      <dgm:t>
        <a:bodyPr/>
        <a:lstStyle/>
        <a:p>
          <a:endParaRPr lang="en-US"/>
        </a:p>
      </dgm:t>
    </dgm:pt>
    <dgm:pt modelId="{6A649D31-F1CB-419C-981C-E600720F309D}" type="pres">
      <dgm:prSet presAssocID="{EE807684-73F1-49E3-863F-5628210F03AA}" presName="compositeShape" presStyleCnt="0">
        <dgm:presLayoutVars>
          <dgm:dir/>
          <dgm:resizeHandles/>
        </dgm:presLayoutVars>
      </dgm:prSet>
      <dgm:spPr/>
    </dgm:pt>
    <dgm:pt modelId="{A3E976E8-4469-4629-AE60-1AF09751908F}" type="pres">
      <dgm:prSet presAssocID="{EE807684-73F1-49E3-863F-5628210F03AA}" presName="pyramid" presStyleLbl="node1" presStyleIdx="0" presStyleCnt="1"/>
      <dgm:spPr/>
    </dgm:pt>
    <dgm:pt modelId="{6AC529AE-4362-472E-968F-4836D23916F1}" type="pres">
      <dgm:prSet presAssocID="{EE807684-73F1-49E3-863F-5628210F03AA}" presName="theList" presStyleCnt="0"/>
      <dgm:spPr/>
    </dgm:pt>
    <dgm:pt modelId="{3A56BB78-608F-437F-B4ED-777BA016AF93}" type="pres">
      <dgm:prSet presAssocID="{761E7A48-6BB3-442B-8A04-FD8899CD83F9}" presName="aNode" presStyleLbl="fgAcc1" presStyleIdx="0" presStyleCnt="3">
        <dgm:presLayoutVars>
          <dgm:bulletEnabled val="1"/>
        </dgm:presLayoutVars>
      </dgm:prSet>
      <dgm:spPr/>
    </dgm:pt>
    <dgm:pt modelId="{26887EA3-5A3E-4F5F-A1F7-8EB84DCA317F}" type="pres">
      <dgm:prSet presAssocID="{761E7A48-6BB3-442B-8A04-FD8899CD83F9}" presName="aSpace" presStyleCnt="0"/>
      <dgm:spPr/>
    </dgm:pt>
    <dgm:pt modelId="{317BA615-EB17-4490-9A96-D5F4D2484636}" type="pres">
      <dgm:prSet presAssocID="{A5622617-EC41-4112-804E-D14E5D6D68B8}" presName="aNode" presStyleLbl="fgAcc1" presStyleIdx="1" presStyleCnt="3">
        <dgm:presLayoutVars>
          <dgm:bulletEnabled val="1"/>
        </dgm:presLayoutVars>
      </dgm:prSet>
      <dgm:spPr/>
    </dgm:pt>
    <dgm:pt modelId="{348F9AFC-B73D-4E3B-897D-593534375EFA}" type="pres">
      <dgm:prSet presAssocID="{A5622617-EC41-4112-804E-D14E5D6D68B8}" presName="aSpace" presStyleCnt="0"/>
      <dgm:spPr/>
    </dgm:pt>
    <dgm:pt modelId="{3A874CA1-0BE6-4E16-A1D9-C4BB90A334E3}" type="pres">
      <dgm:prSet presAssocID="{D74047EE-47FD-436B-B4F9-36556FF8919F}" presName="aNode" presStyleLbl="fgAcc1" presStyleIdx="2" presStyleCnt="3">
        <dgm:presLayoutVars>
          <dgm:bulletEnabled val="1"/>
        </dgm:presLayoutVars>
      </dgm:prSet>
      <dgm:spPr/>
    </dgm:pt>
    <dgm:pt modelId="{B1084083-CA8C-40FE-BAEA-161540AB6438}" type="pres">
      <dgm:prSet presAssocID="{D74047EE-47FD-436B-B4F9-36556FF8919F}" presName="aSpace" presStyleCnt="0"/>
      <dgm:spPr/>
    </dgm:pt>
  </dgm:ptLst>
  <dgm:cxnLst>
    <dgm:cxn modelId="{E7D18818-DD11-BF40-A4B1-6798318F2028}" type="presOf" srcId="{761E7A48-6BB3-442B-8A04-FD8899CD83F9}" destId="{3A56BB78-608F-437F-B4ED-777BA016AF93}" srcOrd="0" destOrd="0" presId="urn:microsoft.com/office/officeart/2005/8/layout/pyramid2"/>
    <dgm:cxn modelId="{D24A373A-1304-D14C-9E1F-42DE503B4DDD}" type="presOf" srcId="{A5622617-EC41-4112-804E-D14E5D6D68B8}" destId="{317BA615-EB17-4490-9A96-D5F4D2484636}" srcOrd="0" destOrd="0" presId="urn:microsoft.com/office/officeart/2005/8/layout/pyramid2"/>
    <dgm:cxn modelId="{6EF04866-78F9-48A2-A083-829928D787B6}" srcId="{EE807684-73F1-49E3-863F-5628210F03AA}" destId="{A5622617-EC41-4112-804E-D14E5D6D68B8}" srcOrd="1" destOrd="0" parTransId="{50B54E57-420A-4E1C-A032-F73431CA5993}" sibTransId="{3B10CC6A-1E5E-41E9-9237-C432E47DE528}"/>
    <dgm:cxn modelId="{B7E21B59-E0D1-42B3-BE96-638724F8C1F1}" srcId="{EE807684-73F1-49E3-863F-5628210F03AA}" destId="{D74047EE-47FD-436B-B4F9-36556FF8919F}" srcOrd="2" destOrd="0" parTransId="{57B8779E-770C-484E-86F0-9496051DA5CD}" sibTransId="{1C3BFE27-AB53-4346-B51E-BA4F473B096B}"/>
    <dgm:cxn modelId="{CD018889-2492-9444-BE17-899481E83209}" type="presOf" srcId="{EE807684-73F1-49E3-863F-5628210F03AA}" destId="{6A649D31-F1CB-419C-981C-E600720F309D}" srcOrd="0" destOrd="0" presId="urn:microsoft.com/office/officeart/2005/8/layout/pyramid2"/>
    <dgm:cxn modelId="{BAAC9FB8-EEE4-EF4F-B22C-69650B8AF675}" type="presOf" srcId="{D74047EE-47FD-436B-B4F9-36556FF8919F}" destId="{3A874CA1-0BE6-4E16-A1D9-C4BB90A334E3}" srcOrd="0" destOrd="0" presId="urn:microsoft.com/office/officeart/2005/8/layout/pyramid2"/>
    <dgm:cxn modelId="{9BA2D2B9-B9F7-4E03-B899-766013212580}" srcId="{EE807684-73F1-49E3-863F-5628210F03AA}" destId="{761E7A48-6BB3-442B-8A04-FD8899CD83F9}" srcOrd="0" destOrd="0" parTransId="{B184F9E1-B4E6-41D5-9BE7-99B96D9D0B31}" sibTransId="{DC03CBD0-4BF4-4E08-9346-50DC93E36F8F}"/>
    <dgm:cxn modelId="{9B0F482C-2C12-4645-9073-F54AAE584AA9}" type="presParOf" srcId="{6A649D31-F1CB-419C-981C-E600720F309D}" destId="{A3E976E8-4469-4629-AE60-1AF09751908F}" srcOrd="0" destOrd="0" presId="urn:microsoft.com/office/officeart/2005/8/layout/pyramid2"/>
    <dgm:cxn modelId="{159E9DA9-5742-B045-B9BA-617538530E2A}" type="presParOf" srcId="{6A649D31-F1CB-419C-981C-E600720F309D}" destId="{6AC529AE-4362-472E-968F-4836D23916F1}" srcOrd="1" destOrd="0" presId="urn:microsoft.com/office/officeart/2005/8/layout/pyramid2"/>
    <dgm:cxn modelId="{A342D819-C0D0-AE42-BC2A-4B19C38986A4}" type="presParOf" srcId="{6AC529AE-4362-472E-968F-4836D23916F1}" destId="{3A56BB78-608F-437F-B4ED-777BA016AF93}" srcOrd="0" destOrd="0" presId="urn:microsoft.com/office/officeart/2005/8/layout/pyramid2"/>
    <dgm:cxn modelId="{01015028-CA7F-6E42-B12A-90B7AAA19DE3}" type="presParOf" srcId="{6AC529AE-4362-472E-968F-4836D23916F1}" destId="{26887EA3-5A3E-4F5F-A1F7-8EB84DCA317F}" srcOrd="1" destOrd="0" presId="urn:microsoft.com/office/officeart/2005/8/layout/pyramid2"/>
    <dgm:cxn modelId="{4F2B7F56-002D-8447-8A7D-70AFB38E6733}" type="presParOf" srcId="{6AC529AE-4362-472E-968F-4836D23916F1}" destId="{317BA615-EB17-4490-9A96-D5F4D2484636}" srcOrd="2" destOrd="0" presId="urn:microsoft.com/office/officeart/2005/8/layout/pyramid2"/>
    <dgm:cxn modelId="{F6B2D111-7E91-2343-A41B-01E5872D1102}" type="presParOf" srcId="{6AC529AE-4362-472E-968F-4836D23916F1}" destId="{348F9AFC-B73D-4E3B-897D-593534375EFA}" srcOrd="3" destOrd="0" presId="urn:microsoft.com/office/officeart/2005/8/layout/pyramid2"/>
    <dgm:cxn modelId="{0E1CF756-0CEA-B842-AA15-B50D3122B894}" type="presParOf" srcId="{6AC529AE-4362-472E-968F-4836D23916F1}" destId="{3A874CA1-0BE6-4E16-A1D9-C4BB90A334E3}" srcOrd="4" destOrd="0" presId="urn:microsoft.com/office/officeart/2005/8/layout/pyramid2"/>
    <dgm:cxn modelId="{96AC9956-BF9C-E946-A81C-D27266CC89A3}" type="presParOf" srcId="{6AC529AE-4362-472E-968F-4836D23916F1}" destId="{B1084083-CA8C-40FE-BAEA-161540AB6438}"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EDD900-FD05-478A-AE69-6F7150423C97}" type="doc">
      <dgm:prSet loTypeId="urn:microsoft.com/office/officeart/2005/8/layout/arrow4" loCatId="relationship" qsTypeId="urn:microsoft.com/office/officeart/2005/8/quickstyle/simple1" qsCatId="simple" csTypeId="urn:microsoft.com/office/officeart/2005/8/colors/colorful1" csCatId="colorful" phldr="1"/>
      <dgm:spPr/>
      <dgm:t>
        <a:bodyPr/>
        <a:lstStyle/>
        <a:p>
          <a:endParaRPr lang="en-US"/>
        </a:p>
      </dgm:t>
    </dgm:pt>
    <dgm:pt modelId="{9ABB6FEF-0CA1-451C-9B40-7729AAD1C652}">
      <dgm:prSet phldrT="[Text]"/>
      <dgm:spPr/>
      <dgm:t>
        <a:bodyPr/>
        <a:lstStyle/>
        <a:p>
          <a:r>
            <a:rPr lang="en-US">
              <a:cs typeface="Arial"/>
            </a:rPr>
            <a:t>Trust in the whole system</a:t>
          </a:r>
          <a:endParaRPr lang="en-US"/>
        </a:p>
      </dgm:t>
    </dgm:pt>
    <dgm:pt modelId="{9BE8ECE2-4836-4171-A392-639F67DC92DB}" type="parTrans" cxnId="{EB630186-C339-47B6-956E-F18F3034387B}">
      <dgm:prSet/>
      <dgm:spPr/>
      <dgm:t>
        <a:bodyPr/>
        <a:lstStyle/>
        <a:p>
          <a:endParaRPr lang="en-US"/>
        </a:p>
      </dgm:t>
    </dgm:pt>
    <dgm:pt modelId="{80F18165-F409-46E1-8C68-93CCB1C54DAD}" type="sibTrans" cxnId="{EB630186-C339-47B6-956E-F18F3034387B}">
      <dgm:prSet/>
      <dgm:spPr/>
      <dgm:t>
        <a:bodyPr/>
        <a:lstStyle/>
        <a:p>
          <a:endParaRPr lang="en-US"/>
        </a:p>
      </dgm:t>
    </dgm:pt>
    <dgm:pt modelId="{5E881D03-1329-4875-9E63-75A1731469F5}">
      <dgm:prSet phldrT="[Text]"/>
      <dgm:spPr/>
      <dgm:t>
        <a:bodyPr/>
        <a:lstStyle/>
        <a:p>
          <a:pPr rtl="0"/>
          <a:r>
            <a:rPr lang="en-US">
              <a:cs typeface="Arial"/>
            </a:rPr>
            <a:t>Trust</a:t>
          </a:r>
          <a:r>
            <a:rPr lang="en-US">
              <a:latin typeface="Arial" panose="020B0604020202020204"/>
              <a:cs typeface="Arial"/>
            </a:rPr>
            <a:t> </a:t>
          </a:r>
          <a:r>
            <a:rPr lang="en-US">
              <a:latin typeface="Arial" panose="020B0604020202020204"/>
            </a:rPr>
            <a:t>in single components</a:t>
          </a:r>
          <a:endParaRPr lang="en-US"/>
        </a:p>
      </dgm:t>
    </dgm:pt>
    <dgm:pt modelId="{66FA7CE6-855F-4F70-9FB0-F079BC50FC9F}" type="parTrans" cxnId="{18F2C7D6-8725-431C-906B-0206CC97B227}">
      <dgm:prSet/>
      <dgm:spPr/>
      <dgm:t>
        <a:bodyPr/>
        <a:lstStyle/>
        <a:p>
          <a:endParaRPr lang="en-US"/>
        </a:p>
      </dgm:t>
    </dgm:pt>
    <dgm:pt modelId="{E3196F2B-F846-4F31-8C01-69167FA92E70}" type="sibTrans" cxnId="{18F2C7D6-8725-431C-906B-0206CC97B227}">
      <dgm:prSet/>
      <dgm:spPr/>
      <dgm:t>
        <a:bodyPr/>
        <a:lstStyle/>
        <a:p>
          <a:endParaRPr lang="en-US"/>
        </a:p>
      </dgm:t>
    </dgm:pt>
    <dgm:pt modelId="{E75E1451-FC80-48BD-8FBA-97D56AF0CBE7}" type="pres">
      <dgm:prSet presAssocID="{29EDD900-FD05-478A-AE69-6F7150423C97}" presName="compositeShape" presStyleCnt="0">
        <dgm:presLayoutVars>
          <dgm:chMax val="2"/>
          <dgm:dir/>
          <dgm:resizeHandles val="exact"/>
        </dgm:presLayoutVars>
      </dgm:prSet>
      <dgm:spPr/>
    </dgm:pt>
    <dgm:pt modelId="{6444EBFA-8DF9-465B-A078-14F927EA22CB}" type="pres">
      <dgm:prSet presAssocID="{9ABB6FEF-0CA1-451C-9B40-7729AAD1C652}" presName="upArrow" presStyleLbl="node1" presStyleIdx="0" presStyleCnt="2"/>
      <dgm:spPr/>
    </dgm:pt>
    <dgm:pt modelId="{8963A4B9-9BB0-47BD-88CB-A1B80E24B9A5}" type="pres">
      <dgm:prSet presAssocID="{9ABB6FEF-0CA1-451C-9B40-7729AAD1C652}" presName="upArrowText" presStyleLbl="revTx" presStyleIdx="0" presStyleCnt="2">
        <dgm:presLayoutVars>
          <dgm:chMax val="0"/>
          <dgm:bulletEnabled val="1"/>
        </dgm:presLayoutVars>
      </dgm:prSet>
      <dgm:spPr/>
    </dgm:pt>
    <dgm:pt modelId="{42055873-00A7-4665-A2D7-BA230FAD34BA}" type="pres">
      <dgm:prSet presAssocID="{5E881D03-1329-4875-9E63-75A1731469F5}" presName="downArrow" presStyleLbl="node1" presStyleIdx="1" presStyleCnt="2"/>
      <dgm:spPr/>
    </dgm:pt>
    <dgm:pt modelId="{15B09794-C50D-47B9-9701-D80EA2972E05}" type="pres">
      <dgm:prSet presAssocID="{5E881D03-1329-4875-9E63-75A1731469F5}" presName="downArrowText" presStyleLbl="revTx" presStyleIdx="1" presStyleCnt="2">
        <dgm:presLayoutVars>
          <dgm:chMax val="0"/>
          <dgm:bulletEnabled val="1"/>
        </dgm:presLayoutVars>
      </dgm:prSet>
      <dgm:spPr/>
    </dgm:pt>
  </dgm:ptLst>
  <dgm:cxnLst>
    <dgm:cxn modelId="{09D80E3B-978A-0741-9CB5-B5D2C90811CD}" type="presOf" srcId="{29EDD900-FD05-478A-AE69-6F7150423C97}" destId="{E75E1451-FC80-48BD-8FBA-97D56AF0CBE7}" srcOrd="0" destOrd="0" presId="urn:microsoft.com/office/officeart/2005/8/layout/arrow4"/>
    <dgm:cxn modelId="{EB630186-C339-47B6-956E-F18F3034387B}" srcId="{29EDD900-FD05-478A-AE69-6F7150423C97}" destId="{9ABB6FEF-0CA1-451C-9B40-7729AAD1C652}" srcOrd="0" destOrd="0" parTransId="{9BE8ECE2-4836-4171-A392-639F67DC92DB}" sibTransId="{80F18165-F409-46E1-8C68-93CCB1C54DAD}"/>
    <dgm:cxn modelId="{18F2C7D6-8725-431C-906B-0206CC97B227}" srcId="{29EDD900-FD05-478A-AE69-6F7150423C97}" destId="{5E881D03-1329-4875-9E63-75A1731469F5}" srcOrd="1" destOrd="0" parTransId="{66FA7CE6-855F-4F70-9FB0-F079BC50FC9F}" sibTransId="{E3196F2B-F846-4F31-8C01-69167FA92E70}"/>
    <dgm:cxn modelId="{EB86E0E1-C4ED-9643-A789-180F9E056EE3}" type="presOf" srcId="{5E881D03-1329-4875-9E63-75A1731469F5}" destId="{15B09794-C50D-47B9-9701-D80EA2972E05}" srcOrd="0" destOrd="0" presId="urn:microsoft.com/office/officeart/2005/8/layout/arrow4"/>
    <dgm:cxn modelId="{842786EF-31BA-2F4E-9114-E933935C615B}" type="presOf" srcId="{9ABB6FEF-0CA1-451C-9B40-7729AAD1C652}" destId="{8963A4B9-9BB0-47BD-88CB-A1B80E24B9A5}" srcOrd="0" destOrd="0" presId="urn:microsoft.com/office/officeart/2005/8/layout/arrow4"/>
    <dgm:cxn modelId="{82121D05-8863-1C42-9C43-13849A38D220}" type="presParOf" srcId="{E75E1451-FC80-48BD-8FBA-97D56AF0CBE7}" destId="{6444EBFA-8DF9-465B-A078-14F927EA22CB}" srcOrd="0" destOrd="0" presId="urn:microsoft.com/office/officeart/2005/8/layout/arrow4"/>
    <dgm:cxn modelId="{E4538CBF-3C50-9547-AF6F-3B9DD44D363B}" type="presParOf" srcId="{E75E1451-FC80-48BD-8FBA-97D56AF0CBE7}" destId="{8963A4B9-9BB0-47BD-88CB-A1B80E24B9A5}" srcOrd="1" destOrd="0" presId="urn:microsoft.com/office/officeart/2005/8/layout/arrow4"/>
    <dgm:cxn modelId="{D116DFA6-3D4C-AD48-9C77-2F43C1DF4307}" type="presParOf" srcId="{E75E1451-FC80-48BD-8FBA-97D56AF0CBE7}" destId="{42055873-00A7-4665-A2D7-BA230FAD34BA}" srcOrd="2" destOrd="0" presId="urn:microsoft.com/office/officeart/2005/8/layout/arrow4"/>
    <dgm:cxn modelId="{8330CBD2-5DD9-C14C-A7BB-7CECDB756DA4}" type="presParOf" srcId="{E75E1451-FC80-48BD-8FBA-97D56AF0CBE7}" destId="{15B09794-C50D-47B9-9701-D80EA2972E05}" srcOrd="3" destOrd="0" presId="urn:microsoft.com/office/officeart/2005/8/layout/arrow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807684-73F1-49E3-863F-5628210F03AA}" type="doc">
      <dgm:prSet loTypeId="urn:microsoft.com/office/officeart/2005/8/layout/pyramid2" loCatId="pyramid" qsTypeId="urn:microsoft.com/office/officeart/2005/8/quickstyle/simple1" qsCatId="simple" csTypeId="urn:microsoft.com/office/officeart/2005/8/colors/colorful1" csCatId="colorful" phldr="1"/>
      <dgm:spPr/>
    </dgm:pt>
    <dgm:pt modelId="{761E7A48-6BB3-442B-8A04-FD8899CD83F9}">
      <dgm:prSet phldrT="[Text]"/>
      <dgm:spPr/>
      <dgm:t>
        <a:bodyPr/>
        <a:lstStyle/>
        <a:p>
          <a:r>
            <a:rPr lang="en-US">
              <a:cs typeface="Arial"/>
            </a:rPr>
            <a:t>GUI</a:t>
          </a:r>
        </a:p>
      </dgm:t>
    </dgm:pt>
    <dgm:pt modelId="{B184F9E1-B4E6-41D5-9BE7-99B96D9D0B31}" type="parTrans" cxnId="{9BA2D2B9-B9F7-4E03-B899-766013212580}">
      <dgm:prSet/>
      <dgm:spPr/>
      <dgm:t>
        <a:bodyPr/>
        <a:lstStyle/>
        <a:p>
          <a:endParaRPr lang="en-US"/>
        </a:p>
      </dgm:t>
    </dgm:pt>
    <dgm:pt modelId="{DC03CBD0-4BF4-4E08-9346-50DC93E36F8F}" type="sibTrans" cxnId="{9BA2D2B9-B9F7-4E03-B899-766013212580}">
      <dgm:prSet/>
      <dgm:spPr/>
      <dgm:t>
        <a:bodyPr/>
        <a:lstStyle/>
        <a:p>
          <a:endParaRPr lang="en-US"/>
        </a:p>
      </dgm:t>
    </dgm:pt>
    <dgm:pt modelId="{A5622617-EC41-4112-804E-D14E5D6D68B8}">
      <dgm:prSet phldrT="[Text]"/>
      <dgm:spPr/>
      <dgm:t>
        <a:bodyPr/>
        <a:lstStyle/>
        <a:p>
          <a:r>
            <a:rPr lang="en-US">
              <a:cs typeface="Arial"/>
            </a:rPr>
            <a:t>Integration</a:t>
          </a:r>
          <a:endParaRPr lang="en-US"/>
        </a:p>
      </dgm:t>
    </dgm:pt>
    <dgm:pt modelId="{50B54E57-420A-4E1C-A032-F73431CA5993}" type="parTrans" cxnId="{6EF04866-78F9-48A2-A083-829928D787B6}">
      <dgm:prSet/>
      <dgm:spPr/>
      <dgm:t>
        <a:bodyPr/>
        <a:lstStyle/>
        <a:p>
          <a:endParaRPr lang="en-US"/>
        </a:p>
      </dgm:t>
    </dgm:pt>
    <dgm:pt modelId="{3B10CC6A-1E5E-41E9-9237-C432E47DE528}" type="sibTrans" cxnId="{6EF04866-78F9-48A2-A083-829928D787B6}">
      <dgm:prSet/>
      <dgm:spPr/>
      <dgm:t>
        <a:bodyPr/>
        <a:lstStyle/>
        <a:p>
          <a:endParaRPr lang="en-US"/>
        </a:p>
      </dgm:t>
    </dgm:pt>
    <dgm:pt modelId="{D74047EE-47FD-436B-B4F9-36556FF8919F}">
      <dgm:prSet phldrT="[Text]"/>
      <dgm:spPr/>
      <dgm:t>
        <a:bodyPr/>
        <a:lstStyle/>
        <a:p>
          <a:r>
            <a:rPr lang="en-US"/>
            <a:t>Unit</a:t>
          </a:r>
        </a:p>
      </dgm:t>
    </dgm:pt>
    <dgm:pt modelId="{57B8779E-770C-484E-86F0-9496051DA5CD}" type="parTrans" cxnId="{B7E21B59-E0D1-42B3-BE96-638724F8C1F1}">
      <dgm:prSet/>
      <dgm:spPr/>
      <dgm:t>
        <a:bodyPr/>
        <a:lstStyle/>
        <a:p>
          <a:endParaRPr lang="en-US"/>
        </a:p>
      </dgm:t>
    </dgm:pt>
    <dgm:pt modelId="{1C3BFE27-AB53-4346-B51E-BA4F473B096B}" type="sibTrans" cxnId="{B7E21B59-E0D1-42B3-BE96-638724F8C1F1}">
      <dgm:prSet/>
      <dgm:spPr/>
      <dgm:t>
        <a:bodyPr/>
        <a:lstStyle/>
        <a:p>
          <a:endParaRPr lang="en-US"/>
        </a:p>
      </dgm:t>
    </dgm:pt>
    <dgm:pt modelId="{6A649D31-F1CB-419C-981C-E600720F309D}" type="pres">
      <dgm:prSet presAssocID="{EE807684-73F1-49E3-863F-5628210F03AA}" presName="compositeShape" presStyleCnt="0">
        <dgm:presLayoutVars>
          <dgm:dir/>
          <dgm:resizeHandles/>
        </dgm:presLayoutVars>
      </dgm:prSet>
      <dgm:spPr/>
    </dgm:pt>
    <dgm:pt modelId="{A3E976E8-4469-4629-AE60-1AF09751908F}" type="pres">
      <dgm:prSet presAssocID="{EE807684-73F1-49E3-863F-5628210F03AA}" presName="pyramid" presStyleLbl="node1" presStyleIdx="0" presStyleCnt="1"/>
      <dgm:spPr/>
    </dgm:pt>
    <dgm:pt modelId="{6AC529AE-4362-472E-968F-4836D23916F1}" type="pres">
      <dgm:prSet presAssocID="{EE807684-73F1-49E3-863F-5628210F03AA}" presName="theList" presStyleCnt="0"/>
      <dgm:spPr/>
    </dgm:pt>
    <dgm:pt modelId="{3A56BB78-608F-437F-B4ED-777BA016AF93}" type="pres">
      <dgm:prSet presAssocID="{761E7A48-6BB3-442B-8A04-FD8899CD83F9}" presName="aNode" presStyleLbl="fgAcc1" presStyleIdx="0" presStyleCnt="3">
        <dgm:presLayoutVars>
          <dgm:bulletEnabled val="1"/>
        </dgm:presLayoutVars>
      </dgm:prSet>
      <dgm:spPr/>
    </dgm:pt>
    <dgm:pt modelId="{26887EA3-5A3E-4F5F-A1F7-8EB84DCA317F}" type="pres">
      <dgm:prSet presAssocID="{761E7A48-6BB3-442B-8A04-FD8899CD83F9}" presName="aSpace" presStyleCnt="0"/>
      <dgm:spPr/>
    </dgm:pt>
    <dgm:pt modelId="{317BA615-EB17-4490-9A96-D5F4D2484636}" type="pres">
      <dgm:prSet presAssocID="{A5622617-EC41-4112-804E-D14E5D6D68B8}" presName="aNode" presStyleLbl="fgAcc1" presStyleIdx="1" presStyleCnt="3">
        <dgm:presLayoutVars>
          <dgm:bulletEnabled val="1"/>
        </dgm:presLayoutVars>
      </dgm:prSet>
      <dgm:spPr/>
    </dgm:pt>
    <dgm:pt modelId="{348F9AFC-B73D-4E3B-897D-593534375EFA}" type="pres">
      <dgm:prSet presAssocID="{A5622617-EC41-4112-804E-D14E5D6D68B8}" presName="aSpace" presStyleCnt="0"/>
      <dgm:spPr/>
    </dgm:pt>
    <dgm:pt modelId="{3A874CA1-0BE6-4E16-A1D9-C4BB90A334E3}" type="pres">
      <dgm:prSet presAssocID="{D74047EE-47FD-436B-B4F9-36556FF8919F}" presName="aNode" presStyleLbl="fgAcc1" presStyleIdx="2" presStyleCnt="3">
        <dgm:presLayoutVars>
          <dgm:bulletEnabled val="1"/>
        </dgm:presLayoutVars>
      </dgm:prSet>
      <dgm:spPr/>
    </dgm:pt>
    <dgm:pt modelId="{B1084083-CA8C-40FE-BAEA-161540AB6438}" type="pres">
      <dgm:prSet presAssocID="{D74047EE-47FD-436B-B4F9-36556FF8919F}" presName="aSpace" presStyleCnt="0"/>
      <dgm:spPr/>
    </dgm:pt>
  </dgm:ptLst>
  <dgm:cxnLst>
    <dgm:cxn modelId="{E7D18818-DD11-BF40-A4B1-6798318F2028}" type="presOf" srcId="{761E7A48-6BB3-442B-8A04-FD8899CD83F9}" destId="{3A56BB78-608F-437F-B4ED-777BA016AF93}" srcOrd="0" destOrd="0" presId="urn:microsoft.com/office/officeart/2005/8/layout/pyramid2"/>
    <dgm:cxn modelId="{D24A373A-1304-D14C-9E1F-42DE503B4DDD}" type="presOf" srcId="{A5622617-EC41-4112-804E-D14E5D6D68B8}" destId="{317BA615-EB17-4490-9A96-D5F4D2484636}" srcOrd="0" destOrd="0" presId="urn:microsoft.com/office/officeart/2005/8/layout/pyramid2"/>
    <dgm:cxn modelId="{6EF04866-78F9-48A2-A083-829928D787B6}" srcId="{EE807684-73F1-49E3-863F-5628210F03AA}" destId="{A5622617-EC41-4112-804E-D14E5D6D68B8}" srcOrd="1" destOrd="0" parTransId="{50B54E57-420A-4E1C-A032-F73431CA5993}" sibTransId="{3B10CC6A-1E5E-41E9-9237-C432E47DE528}"/>
    <dgm:cxn modelId="{B7E21B59-E0D1-42B3-BE96-638724F8C1F1}" srcId="{EE807684-73F1-49E3-863F-5628210F03AA}" destId="{D74047EE-47FD-436B-B4F9-36556FF8919F}" srcOrd="2" destOrd="0" parTransId="{57B8779E-770C-484E-86F0-9496051DA5CD}" sibTransId="{1C3BFE27-AB53-4346-B51E-BA4F473B096B}"/>
    <dgm:cxn modelId="{CD018889-2492-9444-BE17-899481E83209}" type="presOf" srcId="{EE807684-73F1-49E3-863F-5628210F03AA}" destId="{6A649D31-F1CB-419C-981C-E600720F309D}" srcOrd="0" destOrd="0" presId="urn:microsoft.com/office/officeart/2005/8/layout/pyramid2"/>
    <dgm:cxn modelId="{BAAC9FB8-EEE4-EF4F-B22C-69650B8AF675}" type="presOf" srcId="{D74047EE-47FD-436B-B4F9-36556FF8919F}" destId="{3A874CA1-0BE6-4E16-A1D9-C4BB90A334E3}" srcOrd="0" destOrd="0" presId="urn:microsoft.com/office/officeart/2005/8/layout/pyramid2"/>
    <dgm:cxn modelId="{9BA2D2B9-B9F7-4E03-B899-766013212580}" srcId="{EE807684-73F1-49E3-863F-5628210F03AA}" destId="{761E7A48-6BB3-442B-8A04-FD8899CD83F9}" srcOrd="0" destOrd="0" parTransId="{B184F9E1-B4E6-41D5-9BE7-99B96D9D0B31}" sibTransId="{DC03CBD0-4BF4-4E08-9346-50DC93E36F8F}"/>
    <dgm:cxn modelId="{9B0F482C-2C12-4645-9073-F54AAE584AA9}" type="presParOf" srcId="{6A649D31-F1CB-419C-981C-E600720F309D}" destId="{A3E976E8-4469-4629-AE60-1AF09751908F}" srcOrd="0" destOrd="0" presId="urn:microsoft.com/office/officeart/2005/8/layout/pyramid2"/>
    <dgm:cxn modelId="{159E9DA9-5742-B045-B9BA-617538530E2A}" type="presParOf" srcId="{6A649D31-F1CB-419C-981C-E600720F309D}" destId="{6AC529AE-4362-472E-968F-4836D23916F1}" srcOrd="1" destOrd="0" presId="urn:microsoft.com/office/officeart/2005/8/layout/pyramid2"/>
    <dgm:cxn modelId="{A342D819-C0D0-AE42-BC2A-4B19C38986A4}" type="presParOf" srcId="{6AC529AE-4362-472E-968F-4836D23916F1}" destId="{3A56BB78-608F-437F-B4ED-777BA016AF93}" srcOrd="0" destOrd="0" presId="urn:microsoft.com/office/officeart/2005/8/layout/pyramid2"/>
    <dgm:cxn modelId="{01015028-CA7F-6E42-B12A-90B7AAA19DE3}" type="presParOf" srcId="{6AC529AE-4362-472E-968F-4836D23916F1}" destId="{26887EA3-5A3E-4F5F-A1F7-8EB84DCA317F}" srcOrd="1" destOrd="0" presId="urn:microsoft.com/office/officeart/2005/8/layout/pyramid2"/>
    <dgm:cxn modelId="{4F2B7F56-002D-8447-8A7D-70AFB38E6733}" type="presParOf" srcId="{6AC529AE-4362-472E-968F-4836D23916F1}" destId="{317BA615-EB17-4490-9A96-D5F4D2484636}" srcOrd="2" destOrd="0" presId="urn:microsoft.com/office/officeart/2005/8/layout/pyramid2"/>
    <dgm:cxn modelId="{F6B2D111-7E91-2343-A41B-01E5872D1102}" type="presParOf" srcId="{6AC529AE-4362-472E-968F-4836D23916F1}" destId="{348F9AFC-B73D-4E3B-897D-593534375EFA}" srcOrd="3" destOrd="0" presId="urn:microsoft.com/office/officeart/2005/8/layout/pyramid2"/>
    <dgm:cxn modelId="{0E1CF756-0CEA-B842-AA15-B50D3122B894}" type="presParOf" srcId="{6AC529AE-4362-472E-968F-4836D23916F1}" destId="{3A874CA1-0BE6-4E16-A1D9-C4BB90A334E3}" srcOrd="4" destOrd="0" presId="urn:microsoft.com/office/officeart/2005/8/layout/pyramid2"/>
    <dgm:cxn modelId="{96AC9956-BF9C-E946-A81C-D27266CC89A3}" type="presParOf" srcId="{6AC529AE-4362-472E-968F-4836D23916F1}" destId="{B1084083-CA8C-40FE-BAEA-161540AB6438}"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6C5C36-B031-4512-9DB7-24FB939829C6}" type="doc">
      <dgm:prSet loTypeId="urn:microsoft.com/office/officeart/2005/8/layout/vProcess5" loCatId="process" qsTypeId="urn:microsoft.com/office/officeart/2005/8/quickstyle/simple1" qsCatId="simple" csTypeId="urn:microsoft.com/office/officeart/2005/8/colors/colorful3" csCatId="colorful" phldr="1"/>
      <dgm:spPr/>
    </dgm:pt>
    <dgm:pt modelId="{C735E53C-888C-472D-87EB-E9871E7B1314}">
      <dgm:prSet phldrT="[Text]"/>
      <dgm:spPr/>
      <dgm:t>
        <a:bodyPr/>
        <a:lstStyle/>
        <a:p>
          <a:r>
            <a:rPr lang="en-US"/>
            <a:t>Capture &amp; Playback</a:t>
          </a:r>
        </a:p>
      </dgm:t>
    </dgm:pt>
    <dgm:pt modelId="{669EB995-57F7-495F-B912-71A3FBE66E31}" type="parTrans" cxnId="{9E60449B-8E36-44F9-B6B0-7A708224C610}">
      <dgm:prSet/>
      <dgm:spPr/>
      <dgm:t>
        <a:bodyPr/>
        <a:lstStyle/>
        <a:p>
          <a:endParaRPr lang="en-US"/>
        </a:p>
      </dgm:t>
    </dgm:pt>
    <dgm:pt modelId="{29313530-0C47-438D-8A4F-4D94A547A55D}" type="sibTrans" cxnId="{9E60449B-8E36-44F9-B6B0-7A708224C610}">
      <dgm:prSet/>
      <dgm:spPr/>
      <dgm:t>
        <a:bodyPr/>
        <a:lstStyle/>
        <a:p>
          <a:endParaRPr lang="en-US"/>
        </a:p>
      </dgm:t>
    </dgm:pt>
    <dgm:pt modelId="{DE54C7E2-D4E4-4343-B489-E1048C38D1CA}">
      <dgm:prSet phldrT="[Text]"/>
      <dgm:spPr/>
      <dgm:t>
        <a:bodyPr/>
        <a:lstStyle/>
        <a:p>
          <a:r>
            <a:rPr lang="en-US"/>
            <a:t>Scripted and Modular</a:t>
          </a:r>
        </a:p>
      </dgm:t>
    </dgm:pt>
    <dgm:pt modelId="{CD8C34E1-CA7B-4A43-9B1C-13C9201985FD}" type="parTrans" cxnId="{7A53F930-ACA9-42B3-A2AB-BCF9AF323707}">
      <dgm:prSet/>
      <dgm:spPr/>
      <dgm:t>
        <a:bodyPr/>
        <a:lstStyle/>
        <a:p>
          <a:endParaRPr lang="en-US"/>
        </a:p>
      </dgm:t>
    </dgm:pt>
    <dgm:pt modelId="{79A11CE4-ABDC-4460-B875-918DF17166EF}" type="sibTrans" cxnId="{7A53F930-ACA9-42B3-A2AB-BCF9AF323707}">
      <dgm:prSet/>
      <dgm:spPr/>
      <dgm:t>
        <a:bodyPr/>
        <a:lstStyle/>
        <a:p>
          <a:endParaRPr lang="en-US"/>
        </a:p>
      </dgm:t>
    </dgm:pt>
    <dgm:pt modelId="{2B764206-C97A-47F6-8E3B-7BF8A2F78D01}">
      <dgm:prSet phldrT="[Text]"/>
      <dgm:spPr/>
      <dgm:t>
        <a:bodyPr/>
        <a:lstStyle/>
        <a:p>
          <a:r>
            <a:rPr lang="en-US"/>
            <a:t>Data driven</a:t>
          </a:r>
        </a:p>
      </dgm:t>
    </dgm:pt>
    <dgm:pt modelId="{E11B51BE-A7B7-461D-AC0B-F883114C6E50}" type="parTrans" cxnId="{BD9FA2D8-745C-4917-A364-ACCCC7E756FD}">
      <dgm:prSet/>
      <dgm:spPr/>
      <dgm:t>
        <a:bodyPr/>
        <a:lstStyle/>
        <a:p>
          <a:endParaRPr lang="en-US"/>
        </a:p>
      </dgm:t>
    </dgm:pt>
    <dgm:pt modelId="{96512E08-88E4-4B4D-A420-99B32C4B9D4B}" type="sibTrans" cxnId="{BD9FA2D8-745C-4917-A364-ACCCC7E756FD}">
      <dgm:prSet/>
      <dgm:spPr/>
      <dgm:t>
        <a:bodyPr/>
        <a:lstStyle/>
        <a:p>
          <a:endParaRPr lang="en-US"/>
        </a:p>
      </dgm:t>
    </dgm:pt>
    <dgm:pt modelId="{038E42F3-8FED-4932-A364-B57205732D60}">
      <dgm:prSet phldrT="[Text]"/>
      <dgm:spPr/>
      <dgm:t>
        <a:bodyPr/>
        <a:lstStyle/>
        <a:p>
          <a:r>
            <a:rPr lang="en-US"/>
            <a:t>“</a:t>
          </a:r>
          <a:r>
            <a:rPr lang="en-US" err="1"/>
            <a:t>Scriptless</a:t>
          </a:r>
          <a:r>
            <a:rPr lang="en-US"/>
            <a:t>” automation</a:t>
          </a:r>
        </a:p>
      </dgm:t>
    </dgm:pt>
    <dgm:pt modelId="{1F641932-685D-4364-87F7-94FA95851ED2}" type="parTrans" cxnId="{05F080F5-BE1A-4EB6-9FE7-BC0958EAC9FE}">
      <dgm:prSet/>
      <dgm:spPr/>
      <dgm:t>
        <a:bodyPr/>
        <a:lstStyle/>
        <a:p>
          <a:endParaRPr lang="en-US"/>
        </a:p>
      </dgm:t>
    </dgm:pt>
    <dgm:pt modelId="{C5DDD251-6E7D-46CA-9C8F-2AD1C4584ECF}" type="sibTrans" cxnId="{05F080F5-BE1A-4EB6-9FE7-BC0958EAC9FE}">
      <dgm:prSet/>
      <dgm:spPr/>
      <dgm:t>
        <a:bodyPr/>
        <a:lstStyle/>
        <a:p>
          <a:endParaRPr lang="en-US"/>
        </a:p>
      </dgm:t>
    </dgm:pt>
    <dgm:pt modelId="{6F0BFA8E-A5C3-4FA7-AAF8-F8F8013247D2}">
      <dgm:prSet phldrT="[Text]"/>
      <dgm:spPr/>
      <dgm:t>
        <a:bodyPr/>
        <a:lstStyle/>
        <a:p>
          <a:r>
            <a:rPr lang="en-US"/>
            <a:t>Smart Framework</a:t>
          </a:r>
        </a:p>
      </dgm:t>
    </dgm:pt>
    <dgm:pt modelId="{C9C667A2-B325-409C-9A66-7DB060EE548F}" type="parTrans" cxnId="{4D7711FD-A27F-46BA-9390-33843D18CAFF}">
      <dgm:prSet/>
      <dgm:spPr/>
      <dgm:t>
        <a:bodyPr/>
        <a:lstStyle/>
        <a:p>
          <a:endParaRPr lang="en-US"/>
        </a:p>
      </dgm:t>
    </dgm:pt>
    <dgm:pt modelId="{1C43BF3F-7F89-4DFF-8F4E-AEC66DA50EAC}" type="sibTrans" cxnId="{4D7711FD-A27F-46BA-9390-33843D18CAFF}">
      <dgm:prSet/>
      <dgm:spPr/>
      <dgm:t>
        <a:bodyPr/>
        <a:lstStyle/>
        <a:p>
          <a:endParaRPr lang="en-US"/>
        </a:p>
      </dgm:t>
    </dgm:pt>
    <dgm:pt modelId="{1508E315-3B76-4194-801E-0C6443164823}" type="pres">
      <dgm:prSet presAssocID="{836C5C36-B031-4512-9DB7-24FB939829C6}" presName="outerComposite" presStyleCnt="0">
        <dgm:presLayoutVars>
          <dgm:chMax val="5"/>
          <dgm:dir/>
          <dgm:resizeHandles val="exact"/>
        </dgm:presLayoutVars>
      </dgm:prSet>
      <dgm:spPr/>
    </dgm:pt>
    <dgm:pt modelId="{06DEA8AD-10CE-43EC-84AF-0BB4739C22B4}" type="pres">
      <dgm:prSet presAssocID="{836C5C36-B031-4512-9DB7-24FB939829C6}" presName="dummyMaxCanvas" presStyleCnt="0">
        <dgm:presLayoutVars/>
      </dgm:prSet>
      <dgm:spPr/>
    </dgm:pt>
    <dgm:pt modelId="{D8392D41-645D-4324-9324-106BD608AA50}" type="pres">
      <dgm:prSet presAssocID="{836C5C36-B031-4512-9DB7-24FB939829C6}" presName="FiveNodes_1" presStyleLbl="node1" presStyleIdx="0" presStyleCnt="5">
        <dgm:presLayoutVars>
          <dgm:bulletEnabled val="1"/>
        </dgm:presLayoutVars>
      </dgm:prSet>
      <dgm:spPr/>
    </dgm:pt>
    <dgm:pt modelId="{3075EF75-5545-454D-A612-164F9444DBAD}" type="pres">
      <dgm:prSet presAssocID="{836C5C36-B031-4512-9DB7-24FB939829C6}" presName="FiveNodes_2" presStyleLbl="node1" presStyleIdx="1" presStyleCnt="5">
        <dgm:presLayoutVars>
          <dgm:bulletEnabled val="1"/>
        </dgm:presLayoutVars>
      </dgm:prSet>
      <dgm:spPr/>
    </dgm:pt>
    <dgm:pt modelId="{FC9D63F5-5BA6-4920-BEC8-ABB8C7DC864B}" type="pres">
      <dgm:prSet presAssocID="{836C5C36-B031-4512-9DB7-24FB939829C6}" presName="FiveNodes_3" presStyleLbl="node1" presStyleIdx="2" presStyleCnt="5">
        <dgm:presLayoutVars>
          <dgm:bulletEnabled val="1"/>
        </dgm:presLayoutVars>
      </dgm:prSet>
      <dgm:spPr/>
    </dgm:pt>
    <dgm:pt modelId="{3506BD23-3450-4255-B6D7-AA8FECD9520D}" type="pres">
      <dgm:prSet presAssocID="{836C5C36-B031-4512-9DB7-24FB939829C6}" presName="FiveNodes_4" presStyleLbl="node1" presStyleIdx="3" presStyleCnt="5">
        <dgm:presLayoutVars>
          <dgm:bulletEnabled val="1"/>
        </dgm:presLayoutVars>
      </dgm:prSet>
      <dgm:spPr/>
    </dgm:pt>
    <dgm:pt modelId="{1CC6FE0A-6749-47FA-910C-73D54BEF93FE}" type="pres">
      <dgm:prSet presAssocID="{836C5C36-B031-4512-9DB7-24FB939829C6}" presName="FiveNodes_5" presStyleLbl="node1" presStyleIdx="4" presStyleCnt="5">
        <dgm:presLayoutVars>
          <dgm:bulletEnabled val="1"/>
        </dgm:presLayoutVars>
      </dgm:prSet>
      <dgm:spPr/>
    </dgm:pt>
    <dgm:pt modelId="{81BB085D-FA3A-4C36-9A54-6018763EF34B}" type="pres">
      <dgm:prSet presAssocID="{836C5C36-B031-4512-9DB7-24FB939829C6}" presName="FiveConn_1-2" presStyleLbl="fgAccFollowNode1" presStyleIdx="0" presStyleCnt="4">
        <dgm:presLayoutVars>
          <dgm:bulletEnabled val="1"/>
        </dgm:presLayoutVars>
      </dgm:prSet>
      <dgm:spPr/>
    </dgm:pt>
    <dgm:pt modelId="{85498A76-3499-4B3C-B874-17CA804D2231}" type="pres">
      <dgm:prSet presAssocID="{836C5C36-B031-4512-9DB7-24FB939829C6}" presName="FiveConn_2-3" presStyleLbl="fgAccFollowNode1" presStyleIdx="1" presStyleCnt="4">
        <dgm:presLayoutVars>
          <dgm:bulletEnabled val="1"/>
        </dgm:presLayoutVars>
      </dgm:prSet>
      <dgm:spPr/>
    </dgm:pt>
    <dgm:pt modelId="{DF78455E-70AD-4787-BF7E-6D497BD44A00}" type="pres">
      <dgm:prSet presAssocID="{836C5C36-B031-4512-9DB7-24FB939829C6}" presName="FiveConn_3-4" presStyleLbl="fgAccFollowNode1" presStyleIdx="2" presStyleCnt="4">
        <dgm:presLayoutVars>
          <dgm:bulletEnabled val="1"/>
        </dgm:presLayoutVars>
      </dgm:prSet>
      <dgm:spPr/>
    </dgm:pt>
    <dgm:pt modelId="{CCA0A6FF-1AF8-4DF7-AA77-85906F5BC20C}" type="pres">
      <dgm:prSet presAssocID="{836C5C36-B031-4512-9DB7-24FB939829C6}" presName="FiveConn_4-5" presStyleLbl="fgAccFollowNode1" presStyleIdx="3" presStyleCnt="4">
        <dgm:presLayoutVars>
          <dgm:bulletEnabled val="1"/>
        </dgm:presLayoutVars>
      </dgm:prSet>
      <dgm:spPr/>
    </dgm:pt>
    <dgm:pt modelId="{F31A7709-581D-4AE3-926C-43163FB29243}" type="pres">
      <dgm:prSet presAssocID="{836C5C36-B031-4512-9DB7-24FB939829C6}" presName="FiveNodes_1_text" presStyleLbl="node1" presStyleIdx="4" presStyleCnt="5">
        <dgm:presLayoutVars>
          <dgm:bulletEnabled val="1"/>
        </dgm:presLayoutVars>
      </dgm:prSet>
      <dgm:spPr/>
    </dgm:pt>
    <dgm:pt modelId="{5B4E0B18-E2B2-4AEE-9961-4247F1DDD78E}" type="pres">
      <dgm:prSet presAssocID="{836C5C36-B031-4512-9DB7-24FB939829C6}" presName="FiveNodes_2_text" presStyleLbl="node1" presStyleIdx="4" presStyleCnt="5">
        <dgm:presLayoutVars>
          <dgm:bulletEnabled val="1"/>
        </dgm:presLayoutVars>
      </dgm:prSet>
      <dgm:spPr/>
    </dgm:pt>
    <dgm:pt modelId="{004039C7-6484-499D-9F6B-871769E6225D}" type="pres">
      <dgm:prSet presAssocID="{836C5C36-B031-4512-9DB7-24FB939829C6}" presName="FiveNodes_3_text" presStyleLbl="node1" presStyleIdx="4" presStyleCnt="5">
        <dgm:presLayoutVars>
          <dgm:bulletEnabled val="1"/>
        </dgm:presLayoutVars>
      </dgm:prSet>
      <dgm:spPr/>
    </dgm:pt>
    <dgm:pt modelId="{C9556544-03DE-4136-BBCA-71521E24AD2C}" type="pres">
      <dgm:prSet presAssocID="{836C5C36-B031-4512-9DB7-24FB939829C6}" presName="FiveNodes_4_text" presStyleLbl="node1" presStyleIdx="4" presStyleCnt="5">
        <dgm:presLayoutVars>
          <dgm:bulletEnabled val="1"/>
        </dgm:presLayoutVars>
      </dgm:prSet>
      <dgm:spPr/>
    </dgm:pt>
    <dgm:pt modelId="{EFD616E4-C61A-4D0D-A1FB-6012138DDC08}" type="pres">
      <dgm:prSet presAssocID="{836C5C36-B031-4512-9DB7-24FB939829C6}" presName="FiveNodes_5_text" presStyleLbl="node1" presStyleIdx="4" presStyleCnt="5">
        <dgm:presLayoutVars>
          <dgm:bulletEnabled val="1"/>
        </dgm:presLayoutVars>
      </dgm:prSet>
      <dgm:spPr/>
    </dgm:pt>
  </dgm:ptLst>
  <dgm:cxnLst>
    <dgm:cxn modelId="{2AAF2A0F-AFF2-4D35-BA2E-95754BEDAB9B}" type="presOf" srcId="{836C5C36-B031-4512-9DB7-24FB939829C6}" destId="{1508E315-3B76-4194-801E-0C6443164823}" srcOrd="0" destOrd="0" presId="urn:microsoft.com/office/officeart/2005/8/layout/vProcess5"/>
    <dgm:cxn modelId="{D92B0418-7BCA-4A50-9C60-C8D9B10FB656}" type="presOf" srcId="{038E42F3-8FED-4932-A364-B57205732D60}" destId="{EFD616E4-C61A-4D0D-A1FB-6012138DDC08}" srcOrd="1" destOrd="0" presId="urn:microsoft.com/office/officeart/2005/8/layout/vProcess5"/>
    <dgm:cxn modelId="{0A3CEF1E-F539-4D33-BF5F-ADEE8329A646}" type="presOf" srcId="{6F0BFA8E-A5C3-4FA7-AAF8-F8F8013247D2}" destId="{C9556544-03DE-4136-BBCA-71521E24AD2C}" srcOrd="1" destOrd="0" presId="urn:microsoft.com/office/officeart/2005/8/layout/vProcess5"/>
    <dgm:cxn modelId="{7A53F930-ACA9-42B3-A2AB-BCF9AF323707}" srcId="{836C5C36-B031-4512-9DB7-24FB939829C6}" destId="{DE54C7E2-D4E4-4343-B489-E1048C38D1CA}" srcOrd="1" destOrd="0" parTransId="{CD8C34E1-CA7B-4A43-9B1C-13C9201985FD}" sibTransId="{79A11CE4-ABDC-4460-B875-918DF17166EF}"/>
    <dgm:cxn modelId="{9E72AF65-8C81-4B2D-9F9E-D5479EE01519}" type="presOf" srcId="{1C43BF3F-7F89-4DFF-8F4E-AEC66DA50EAC}" destId="{CCA0A6FF-1AF8-4DF7-AA77-85906F5BC20C}" srcOrd="0" destOrd="0" presId="urn:microsoft.com/office/officeart/2005/8/layout/vProcess5"/>
    <dgm:cxn modelId="{558E524D-7422-4E39-8DA7-E151369E779A}" type="presOf" srcId="{2B764206-C97A-47F6-8E3B-7BF8A2F78D01}" destId="{004039C7-6484-499D-9F6B-871769E6225D}" srcOrd="1" destOrd="0" presId="urn:microsoft.com/office/officeart/2005/8/layout/vProcess5"/>
    <dgm:cxn modelId="{2708516F-C59A-40D3-8296-25F5000B64F0}" type="presOf" srcId="{6F0BFA8E-A5C3-4FA7-AAF8-F8F8013247D2}" destId="{3506BD23-3450-4255-B6D7-AA8FECD9520D}" srcOrd="0" destOrd="0" presId="urn:microsoft.com/office/officeart/2005/8/layout/vProcess5"/>
    <dgm:cxn modelId="{F8A1CB72-4D57-46BE-B659-669EDB84F7D7}" type="presOf" srcId="{038E42F3-8FED-4932-A364-B57205732D60}" destId="{1CC6FE0A-6749-47FA-910C-73D54BEF93FE}" srcOrd="0" destOrd="0" presId="urn:microsoft.com/office/officeart/2005/8/layout/vProcess5"/>
    <dgm:cxn modelId="{DC43F58D-C628-4519-AB09-11F7A7FE0208}" type="presOf" srcId="{C735E53C-888C-472D-87EB-E9871E7B1314}" destId="{F31A7709-581D-4AE3-926C-43163FB29243}" srcOrd="1" destOrd="0" presId="urn:microsoft.com/office/officeart/2005/8/layout/vProcess5"/>
    <dgm:cxn modelId="{9E60449B-8E36-44F9-B6B0-7A708224C610}" srcId="{836C5C36-B031-4512-9DB7-24FB939829C6}" destId="{C735E53C-888C-472D-87EB-E9871E7B1314}" srcOrd="0" destOrd="0" parTransId="{669EB995-57F7-495F-B912-71A3FBE66E31}" sibTransId="{29313530-0C47-438D-8A4F-4D94A547A55D}"/>
    <dgm:cxn modelId="{676E95A6-CEC1-4FA0-BD81-16A084F67507}" type="presOf" srcId="{C735E53C-888C-472D-87EB-E9871E7B1314}" destId="{D8392D41-645D-4324-9324-106BD608AA50}" srcOrd="0" destOrd="0" presId="urn:microsoft.com/office/officeart/2005/8/layout/vProcess5"/>
    <dgm:cxn modelId="{69BDF0AA-BFC4-4C52-9F1E-3C0F399235C9}" type="presOf" srcId="{79A11CE4-ABDC-4460-B875-918DF17166EF}" destId="{85498A76-3499-4B3C-B874-17CA804D2231}" srcOrd="0" destOrd="0" presId="urn:microsoft.com/office/officeart/2005/8/layout/vProcess5"/>
    <dgm:cxn modelId="{B504C3B4-D587-4D19-827E-CB2AE9143267}" type="presOf" srcId="{96512E08-88E4-4B4D-A420-99B32C4B9D4B}" destId="{DF78455E-70AD-4787-BF7E-6D497BD44A00}" srcOrd="0" destOrd="0" presId="urn:microsoft.com/office/officeart/2005/8/layout/vProcess5"/>
    <dgm:cxn modelId="{6F19F3B9-9DE8-4A4B-91F8-DE49B1AD5362}" type="presOf" srcId="{DE54C7E2-D4E4-4343-B489-E1048C38D1CA}" destId="{3075EF75-5545-454D-A612-164F9444DBAD}" srcOrd="0" destOrd="0" presId="urn:microsoft.com/office/officeart/2005/8/layout/vProcess5"/>
    <dgm:cxn modelId="{1E3647D5-AE9B-4A53-A081-738F28207F78}" type="presOf" srcId="{29313530-0C47-438D-8A4F-4D94A547A55D}" destId="{81BB085D-FA3A-4C36-9A54-6018763EF34B}" srcOrd="0" destOrd="0" presId="urn:microsoft.com/office/officeart/2005/8/layout/vProcess5"/>
    <dgm:cxn modelId="{BD9FA2D8-745C-4917-A364-ACCCC7E756FD}" srcId="{836C5C36-B031-4512-9DB7-24FB939829C6}" destId="{2B764206-C97A-47F6-8E3B-7BF8A2F78D01}" srcOrd="2" destOrd="0" parTransId="{E11B51BE-A7B7-461D-AC0B-F883114C6E50}" sibTransId="{96512E08-88E4-4B4D-A420-99B32C4B9D4B}"/>
    <dgm:cxn modelId="{FDE0E0E0-8276-4005-A274-33AD27DEF1C9}" type="presOf" srcId="{DE54C7E2-D4E4-4343-B489-E1048C38D1CA}" destId="{5B4E0B18-E2B2-4AEE-9961-4247F1DDD78E}" srcOrd="1" destOrd="0" presId="urn:microsoft.com/office/officeart/2005/8/layout/vProcess5"/>
    <dgm:cxn modelId="{05F080F5-BE1A-4EB6-9FE7-BC0958EAC9FE}" srcId="{836C5C36-B031-4512-9DB7-24FB939829C6}" destId="{038E42F3-8FED-4932-A364-B57205732D60}" srcOrd="4" destOrd="0" parTransId="{1F641932-685D-4364-87F7-94FA95851ED2}" sibTransId="{C5DDD251-6E7D-46CA-9C8F-2AD1C4584ECF}"/>
    <dgm:cxn modelId="{4D7711FD-A27F-46BA-9390-33843D18CAFF}" srcId="{836C5C36-B031-4512-9DB7-24FB939829C6}" destId="{6F0BFA8E-A5C3-4FA7-AAF8-F8F8013247D2}" srcOrd="3" destOrd="0" parTransId="{C9C667A2-B325-409C-9A66-7DB060EE548F}" sibTransId="{1C43BF3F-7F89-4DFF-8F4E-AEC66DA50EAC}"/>
    <dgm:cxn modelId="{02716BFD-FA2F-4B43-9CA4-12197BDA39B9}" type="presOf" srcId="{2B764206-C97A-47F6-8E3B-7BF8A2F78D01}" destId="{FC9D63F5-5BA6-4920-BEC8-ABB8C7DC864B}" srcOrd="0" destOrd="0" presId="urn:microsoft.com/office/officeart/2005/8/layout/vProcess5"/>
    <dgm:cxn modelId="{8967BBEB-AC7B-4D4F-8C23-101C4C798BD7}" type="presParOf" srcId="{1508E315-3B76-4194-801E-0C6443164823}" destId="{06DEA8AD-10CE-43EC-84AF-0BB4739C22B4}" srcOrd="0" destOrd="0" presId="urn:microsoft.com/office/officeart/2005/8/layout/vProcess5"/>
    <dgm:cxn modelId="{7BB368A9-AF84-4DD2-90C3-FFA41225FA3C}" type="presParOf" srcId="{1508E315-3B76-4194-801E-0C6443164823}" destId="{D8392D41-645D-4324-9324-106BD608AA50}" srcOrd="1" destOrd="0" presId="urn:microsoft.com/office/officeart/2005/8/layout/vProcess5"/>
    <dgm:cxn modelId="{15057710-7367-4EC0-9D79-44433DAB2FA6}" type="presParOf" srcId="{1508E315-3B76-4194-801E-0C6443164823}" destId="{3075EF75-5545-454D-A612-164F9444DBAD}" srcOrd="2" destOrd="0" presId="urn:microsoft.com/office/officeart/2005/8/layout/vProcess5"/>
    <dgm:cxn modelId="{962EACCA-355A-44A7-BCE9-E03412EF036C}" type="presParOf" srcId="{1508E315-3B76-4194-801E-0C6443164823}" destId="{FC9D63F5-5BA6-4920-BEC8-ABB8C7DC864B}" srcOrd="3" destOrd="0" presId="urn:microsoft.com/office/officeart/2005/8/layout/vProcess5"/>
    <dgm:cxn modelId="{44EE9890-9265-4E45-8FA9-E473C94EC662}" type="presParOf" srcId="{1508E315-3B76-4194-801E-0C6443164823}" destId="{3506BD23-3450-4255-B6D7-AA8FECD9520D}" srcOrd="4" destOrd="0" presId="urn:microsoft.com/office/officeart/2005/8/layout/vProcess5"/>
    <dgm:cxn modelId="{945204E7-5820-44F7-BA0E-54253B3AA54A}" type="presParOf" srcId="{1508E315-3B76-4194-801E-0C6443164823}" destId="{1CC6FE0A-6749-47FA-910C-73D54BEF93FE}" srcOrd="5" destOrd="0" presId="urn:microsoft.com/office/officeart/2005/8/layout/vProcess5"/>
    <dgm:cxn modelId="{9B7E7D2F-64FD-4FAB-97CF-5F37ED9CF237}" type="presParOf" srcId="{1508E315-3B76-4194-801E-0C6443164823}" destId="{81BB085D-FA3A-4C36-9A54-6018763EF34B}" srcOrd="6" destOrd="0" presId="urn:microsoft.com/office/officeart/2005/8/layout/vProcess5"/>
    <dgm:cxn modelId="{79D56E24-72F6-462F-B514-9DBD14584D2F}" type="presParOf" srcId="{1508E315-3B76-4194-801E-0C6443164823}" destId="{85498A76-3499-4B3C-B874-17CA804D2231}" srcOrd="7" destOrd="0" presId="urn:microsoft.com/office/officeart/2005/8/layout/vProcess5"/>
    <dgm:cxn modelId="{51BA4189-31B1-4019-B9C1-8D353EBF385F}" type="presParOf" srcId="{1508E315-3B76-4194-801E-0C6443164823}" destId="{DF78455E-70AD-4787-BF7E-6D497BD44A00}" srcOrd="8" destOrd="0" presId="urn:microsoft.com/office/officeart/2005/8/layout/vProcess5"/>
    <dgm:cxn modelId="{962F8621-F5F4-4A7F-AD18-C51A766CEC37}" type="presParOf" srcId="{1508E315-3B76-4194-801E-0C6443164823}" destId="{CCA0A6FF-1AF8-4DF7-AA77-85906F5BC20C}" srcOrd="9" destOrd="0" presId="urn:microsoft.com/office/officeart/2005/8/layout/vProcess5"/>
    <dgm:cxn modelId="{8B5A095B-715D-4408-A1F9-F429CDF26BB9}" type="presParOf" srcId="{1508E315-3B76-4194-801E-0C6443164823}" destId="{F31A7709-581D-4AE3-926C-43163FB29243}" srcOrd="10" destOrd="0" presId="urn:microsoft.com/office/officeart/2005/8/layout/vProcess5"/>
    <dgm:cxn modelId="{16BD05B4-7A9C-4DEF-816B-4741553E46D2}" type="presParOf" srcId="{1508E315-3B76-4194-801E-0C6443164823}" destId="{5B4E0B18-E2B2-4AEE-9961-4247F1DDD78E}" srcOrd="11" destOrd="0" presId="urn:microsoft.com/office/officeart/2005/8/layout/vProcess5"/>
    <dgm:cxn modelId="{C9628753-0939-4C01-8548-94823CEE0DCA}" type="presParOf" srcId="{1508E315-3B76-4194-801E-0C6443164823}" destId="{004039C7-6484-499D-9F6B-871769E6225D}" srcOrd="12" destOrd="0" presId="urn:microsoft.com/office/officeart/2005/8/layout/vProcess5"/>
    <dgm:cxn modelId="{2DF86EF9-68F7-4253-B012-69A2F9A99F5E}" type="presParOf" srcId="{1508E315-3B76-4194-801E-0C6443164823}" destId="{C9556544-03DE-4136-BBCA-71521E24AD2C}" srcOrd="13" destOrd="0" presId="urn:microsoft.com/office/officeart/2005/8/layout/vProcess5"/>
    <dgm:cxn modelId="{96DDAE06-8E77-41B9-9B8B-32594E68C968}" type="presParOf" srcId="{1508E315-3B76-4194-801E-0C6443164823}" destId="{EFD616E4-C61A-4D0D-A1FB-6012138DDC08}"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562AB7-C3FA-4B48-B72F-F66EA4F9A3B8}" type="doc">
      <dgm:prSet loTypeId="urn:microsoft.com/office/officeart/2005/8/layout/vList4" loCatId="list" qsTypeId="urn:microsoft.com/office/officeart/2005/8/quickstyle/simple1" qsCatId="simple" csTypeId="urn:microsoft.com/office/officeart/2005/8/colors/accent3_2" csCatId="accent3" phldr="1"/>
      <dgm:spPr/>
      <dgm:t>
        <a:bodyPr/>
        <a:lstStyle/>
        <a:p>
          <a:endParaRPr lang="nb-NO"/>
        </a:p>
      </dgm:t>
    </dgm:pt>
    <dgm:pt modelId="{1BDA2817-0100-4427-AF2C-44BEF6B8F582}">
      <dgm:prSet/>
      <dgm:spPr/>
      <dgm:t>
        <a:bodyPr bIns="0"/>
        <a:lstStyle/>
        <a:p>
          <a:pPr rtl="0">
            <a:spcAft>
              <a:spcPct val="35000"/>
            </a:spcAft>
          </a:pPr>
          <a:r>
            <a:rPr lang="en-US"/>
            <a:t>Data-driven</a:t>
          </a:r>
        </a:p>
      </dgm:t>
    </dgm:pt>
    <dgm:pt modelId="{227CDC92-9AEA-47A5-9DB8-066EEA0A9BAC}" type="parTrans" cxnId="{F419EFDC-41A5-4299-8AB7-8F2D5F01365C}">
      <dgm:prSet/>
      <dgm:spPr/>
      <dgm:t>
        <a:bodyPr/>
        <a:lstStyle/>
        <a:p>
          <a:endParaRPr lang="nb-NO"/>
        </a:p>
      </dgm:t>
    </dgm:pt>
    <dgm:pt modelId="{281BDC5E-A589-4D8D-87A1-6F55EC5D15C9}" type="sibTrans" cxnId="{F419EFDC-41A5-4299-8AB7-8F2D5F01365C}">
      <dgm:prSet/>
      <dgm:spPr/>
      <dgm:t>
        <a:bodyPr/>
        <a:lstStyle/>
        <a:p>
          <a:endParaRPr lang="nb-NO"/>
        </a:p>
      </dgm:t>
    </dgm:pt>
    <dgm:pt modelId="{BB72E086-CFDD-4E1F-8C9F-166A439652FF}">
      <dgm:prSet custT="1"/>
      <dgm:spPr/>
      <dgm:t>
        <a:bodyPr/>
        <a:lstStyle/>
        <a:p>
          <a:pPr rtl="0"/>
          <a:r>
            <a:rPr lang="en-US" sz="2000"/>
            <a:t>Hybrid</a:t>
          </a:r>
          <a:endParaRPr lang="nb-NO" sz="2100"/>
        </a:p>
      </dgm:t>
    </dgm:pt>
    <dgm:pt modelId="{49CD7A61-5D37-4D6D-92E4-06F1614D0EED}" type="parTrans" cxnId="{661045F6-FC52-4067-9E2D-70EDC9576669}">
      <dgm:prSet/>
      <dgm:spPr/>
      <dgm:t>
        <a:bodyPr/>
        <a:lstStyle/>
        <a:p>
          <a:endParaRPr lang="nb-NO"/>
        </a:p>
      </dgm:t>
    </dgm:pt>
    <dgm:pt modelId="{296BA161-DDB0-43AD-92FA-8D43062CA08E}" type="sibTrans" cxnId="{661045F6-FC52-4067-9E2D-70EDC9576669}">
      <dgm:prSet/>
      <dgm:spPr/>
      <dgm:t>
        <a:bodyPr/>
        <a:lstStyle/>
        <a:p>
          <a:endParaRPr lang="nb-NO"/>
        </a:p>
      </dgm:t>
    </dgm:pt>
    <dgm:pt modelId="{0EB9262B-00F1-4B75-854B-86AB3553A4AA}">
      <dgm:prSet custT="1"/>
      <dgm:spPr/>
      <dgm:t>
        <a:bodyPr/>
        <a:lstStyle/>
        <a:p>
          <a:pPr rtl="0">
            <a:spcAft>
              <a:spcPts val="0"/>
            </a:spcAft>
          </a:pPr>
          <a:r>
            <a:rPr lang="nb-NO" sz="2100"/>
            <a:t>Model based</a:t>
          </a:r>
        </a:p>
      </dgm:t>
    </dgm:pt>
    <dgm:pt modelId="{AED09C50-259E-4F5F-8F75-B5589931E5D1}" type="parTrans" cxnId="{8167E8D2-2802-4698-80FC-48DAE238413C}">
      <dgm:prSet/>
      <dgm:spPr/>
      <dgm:t>
        <a:bodyPr/>
        <a:lstStyle/>
        <a:p>
          <a:endParaRPr lang="en-US"/>
        </a:p>
      </dgm:t>
    </dgm:pt>
    <dgm:pt modelId="{4E40E4A8-345E-4304-A6FF-14656FF5AC7F}" type="sibTrans" cxnId="{8167E8D2-2802-4698-80FC-48DAE238413C}">
      <dgm:prSet/>
      <dgm:spPr/>
      <dgm:t>
        <a:bodyPr/>
        <a:lstStyle/>
        <a:p>
          <a:endParaRPr lang="en-US"/>
        </a:p>
      </dgm:t>
    </dgm:pt>
    <dgm:pt modelId="{5AFAA0B2-0CE5-42D5-828D-9AA1D9D09DB9}">
      <dgm:prSet custT="1"/>
      <dgm:spPr/>
      <dgm:t>
        <a:bodyPr/>
        <a:lstStyle/>
        <a:p>
          <a:pPr rtl="0">
            <a:spcAft>
              <a:spcPts val="0"/>
            </a:spcAft>
          </a:pPr>
          <a:r>
            <a:rPr lang="nb-NO" sz="2100"/>
            <a:t>Process-driven</a:t>
          </a:r>
        </a:p>
      </dgm:t>
    </dgm:pt>
    <dgm:pt modelId="{EE3476A4-D5B8-47C5-AC4A-961EC2778A69}" type="parTrans" cxnId="{EBB98A0B-562D-4DA6-B987-A67BA42516DF}">
      <dgm:prSet/>
      <dgm:spPr/>
      <dgm:t>
        <a:bodyPr/>
        <a:lstStyle/>
        <a:p>
          <a:endParaRPr lang="en-US"/>
        </a:p>
      </dgm:t>
    </dgm:pt>
    <dgm:pt modelId="{7B9DD2DA-F7FA-4DBF-9B62-24EE222A3205}" type="sibTrans" cxnId="{EBB98A0B-562D-4DA6-B987-A67BA42516DF}">
      <dgm:prSet/>
      <dgm:spPr/>
      <dgm:t>
        <a:bodyPr/>
        <a:lstStyle/>
        <a:p>
          <a:endParaRPr lang="en-US"/>
        </a:p>
      </dgm:t>
    </dgm:pt>
    <dgm:pt modelId="{D9552BD0-6BB6-4ABD-A654-E1701C29D8AB}">
      <dgm:prSet custT="1"/>
      <dgm:spPr/>
      <dgm:t>
        <a:bodyPr/>
        <a:lstStyle/>
        <a:p>
          <a:pPr rtl="0">
            <a:spcAft>
              <a:spcPts val="0"/>
            </a:spcAft>
          </a:pPr>
          <a:r>
            <a:rPr lang="nb-NO" sz="1600"/>
            <a:t>Actions are combined into highl level functions which are then used to create the scenario</a:t>
          </a:r>
        </a:p>
      </dgm:t>
    </dgm:pt>
    <dgm:pt modelId="{73A3F9E6-2DF2-4DB0-A0BF-211CE3451167}" type="parTrans" cxnId="{53EC79DD-AA65-4100-8E5F-ECECDD121FDF}">
      <dgm:prSet/>
      <dgm:spPr/>
      <dgm:t>
        <a:bodyPr/>
        <a:lstStyle/>
        <a:p>
          <a:endParaRPr lang="en-US"/>
        </a:p>
      </dgm:t>
    </dgm:pt>
    <dgm:pt modelId="{688B5974-752E-4BF8-A94B-8E7E941C01BE}" type="sibTrans" cxnId="{53EC79DD-AA65-4100-8E5F-ECECDD121FDF}">
      <dgm:prSet/>
      <dgm:spPr/>
      <dgm:t>
        <a:bodyPr/>
        <a:lstStyle/>
        <a:p>
          <a:endParaRPr lang="en-US"/>
        </a:p>
      </dgm:t>
    </dgm:pt>
    <dgm:pt modelId="{69C9FADD-68B1-4F11-878E-D21C3E4651E4}">
      <dgm:prSet custT="1"/>
      <dgm:spPr/>
      <dgm:t>
        <a:bodyPr/>
        <a:lstStyle/>
        <a:p>
          <a:pPr rtl="0">
            <a:spcAft>
              <a:spcPts val="0"/>
            </a:spcAft>
          </a:pPr>
          <a:r>
            <a:rPr lang="nb-NO" sz="1600"/>
            <a:t>Abstractions which do not use code to represent a scenario, but components linked into model representing flow</a:t>
          </a:r>
        </a:p>
      </dgm:t>
    </dgm:pt>
    <dgm:pt modelId="{10CF6DE6-5EC0-472D-B47B-C4C9CA8E9588}" type="parTrans" cxnId="{A608E050-81B7-4AB4-B196-D3123335308C}">
      <dgm:prSet/>
      <dgm:spPr/>
      <dgm:t>
        <a:bodyPr/>
        <a:lstStyle/>
        <a:p>
          <a:endParaRPr lang="en-US"/>
        </a:p>
      </dgm:t>
    </dgm:pt>
    <dgm:pt modelId="{26DC09E8-999B-46FB-85C1-79412FE75D3A}" type="sibTrans" cxnId="{A608E050-81B7-4AB4-B196-D3123335308C}">
      <dgm:prSet/>
      <dgm:spPr/>
      <dgm:t>
        <a:bodyPr/>
        <a:lstStyle/>
        <a:p>
          <a:endParaRPr lang="en-US"/>
        </a:p>
      </dgm:t>
    </dgm:pt>
    <dgm:pt modelId="{72A36068-3D02-4111-BAE5-4251F59AED8A}">
      <dgm:prSet/>
      <dgm:spPr/>
      <dgm:t>
        <a:bodyPr bIns="0"/>
        <a:lstStyle/>
        <a:p>
          <a:pPr rtl="0">
            <a:spcAft>
              <a:spcPts val="0"/>
            </a:spcAft>
          </a:pPr>
          <a:r>
            <a:rPr lang="en-US"/>
            <a:t>Test data held in separate files and defines which input is used in control scripts</a:t>
          </a:r>
        </a:p>
      </dgm:t>
    </dgm:pt>
    <dgm:pt modelId="{3564F4A7-5505-4C29-BD7F-1DEB71C3DF70}" type="parTrans" cxnId="{9B4CFCDF-A7EB-490D-8658-F6B10BD64157}">
      <dgm:prSet/>
      <dgm:spPr/>
      <dgm:t>
        <a:bodyPr/>
        <a:lstStyle/>
        <a:p>
          <a:endParaRPr lang="en-US"/>
        </a:p>
      </dgm:t>
    </dgm:pt>
    <dgm:pt modelId="{AD26DE1C-792D-4861-8D43-08DABAEAD07A}" type="sibTrans" cxnId="{9B4CFCDF-A7EB-490D-8658-F6B10BD64157}">
      <dgm:prSet/>
      <dgm:spPr/>
      <dgm:t>
        <a:bodyPr/>
        <a:lstStyle/>
        <a:p>
          <a:endParaRPr lang="en-US"/>
        </a:p>
      </dgm:t>
    </dgm:pt>
    <dgm:pt modelId="{FB41C489-C813-493D-8805-7B46D5105DF4}">
      <dgm:prSet custT="1"/>
      <dgm:spPr/>
      <dgm:t>
        <a:bodyPr bIns="0"/>
        <a:lstStyle/>
        <a:p>
          <a:pPr rtl="0">
            <a:spcAft>
              <a:spcPts val="0"/>
            </a:spcAft>
          </a:pPr>
          <a:r>
            <a:rPr lang="en-US" sz="2100"/>
            <a:t>Keyword-driven</a:t>
          </a:r>
          <a:r>
            <a:rPr lang="en-US" sz="1800"/>
            <a:t> </a:t>
          </a:r>
          <a:r>
            <a:rPr lang="en-US" sz="1400"/>
            <a:t>aka table/action-driven</a:t>
          </a:r>
          <a:endParaRPr lang="en-US" sz="1800"/>
        </a:p>
      </dgm:t>
    </dgm:pt>
    <dgm:pt modelId="{3DBDF983-8E03-4BFA-B919-BCD481C2B7A1}" type="parTrans" cxnId="{1F2A84F8-7E6C-495B-A983-DFE788EFEA24}">
      <dgm:prSet/>
      <dgm:spPr/>
      <dgm:t>
        <a:bodyPr/>
        <a:lstStyle/>
        <a:p>
          <a:endParaRPr lang="en-US"/>
        </a:p>
      </dgm:t>
    </dgm:pt>
    <dgm:pt modelId="{4A7EAD39-E5D5-4681-A092-04AD353061A4}" type="sibTrans" cxnId="{1F2A84F8-7E6C-495B-A983-DFE788EFEA24}">
      <dgm:prSet/>
      <dgm:spPr/>
      <dgm:t>
        <a:bodyPr/>
        <a:lstStyle/>
        <a:p>
          <a:endParaRPr lang="en-US"/>
        </a:p>
      </dgm:t>
    </dgm:pt>
    <dgm:pt modelId="{1BFF9AD5-B498-4354-8D86-EE3048070F35}">
      <dgm:prSet custT="1"/>
      <dgm:spPr/>
      <dgm:t>
        <a:bodyPr/>
        <a:lstStyle/>
        <a:p>
          <a:pPr rtl="0">
            <a:spcAft>
              <a:spcPts val="0"/>
            </a:spcAft>
          </a:pPr>
          <a:r>
            <a:rPr lang="en-US" sz="1600"/>
            <a:t>Test data files additionally hold definitions of actions and they are used by one main control script</a:t>
          </a:r>
        </a:p>
      </dgm:t>
    </dgm:pt>
    <dgm:pt modelId="{F2847198-1B08-4952-B76A-649CC2EC2109}" type="parTrans" cxnId="{29F3E2B3-0B86-42D9-9C14-1281D1215FD5}">
      <dgm:prSet/>
      <dgm:spPr/>
      <dgm:t>
        <a:bodyPr/>
        <a:lstStyle/>
        <a:p>
          <a:endParaRPr lang="en-US"/>
        </a:p>
      </dgm:t>
    </dgm:pt>
    <dgm:pt modelId="{4FFB1DBC-6956-40DE-B947-2003D613C44F}" type="sibTrans" cxnId="{29F3E2B3-0B86-42D9-9C14-1281D1215FD5}">
      <dgm:prSet/>
      <dgm:spPr/>
      <dgm:t>
        <a:bodyPr/>
        <a:lstStyle/>
        <a:p>
          <a:endParaRPr lang="en-US"/>
        </a:p>
      </dgm:t>
    </dgm:pt>
    <dgm:pt modelId="{5083C124-AD5B-4C10-87D6-07ED70F4B5DD}">
      <dgm:prSet custT="1"/>
      <dgm:spPr/>
      <dgm:t>
        <a:bodyPr/>
        <a:lstStyle/>
        <a:p>
          <a:pPr rtl="0"/>
          <a:r>
            <a:rPr lang="nb-NO" sz="1600"/>
            <a:t>Several are used simultaneously</a:t>
          </a:r>
        </a:p>
      </dgm:t>
    </dgm:pt>
    <dgm:pt modelId="{4DC6E18B-9559-48CF-B4EB-9AD16DD096D0}" type="parTrans" cxnId="{BDFEC105-49E6-4C84-AB5A-7982863489F5}">
      <dgm:prSet/>
      <dgm:spPr/>
      <dgm:t>
        <a:bodyPr/>
        <a:lstStyle/>
        <a:p>
          <a:endParaRPr lang="en-US"/>
        </a:p>
      </dgm:t>
    </dgm:pt>
    <dgm:pt modelId="{8A579D40-3D75-457A-A67B-19ADF6D5BEBF}" type="sibTrans" cxnId="{BDFEC105-49E6-4C84-AB5A-7982863489F5}">
      <dgm:prSet/>
      <dgm:spPr/>
      <dgm:t>
        <a:bodyPr/>
        <a:lstStyle/>
        <a:p>
          <a:endParaRPr lang="en-US"/>
        </a:p>
      </dgm:t>
    </dgm:pt>
    <dgm:pt modelId="{80BA7EE8-8BD0-4082-87E2-AD7F9DCE7715}" type="pres">
      <dgm:prSet presAssocID="{B2562AB7-C3FA-4B48-B72F-F66EA4F9A3B8}" presName="linear" presStyleCnt="0">
        <dgm:presLayoutVars>
          <dgm:dir/>
          <dgm:resizeHandles val="exact"/>
        </dgm:presLayoutVars>
      </dgm:prSet>
      <dgm:spPr/>
    </dgm:pt>
    <dgm:pt modelId="{CFB7345B-F2E9-42BC-A75F-171EF3376CE8}" type="pres">
      <dgm:prSet presAssocID="{1BDA2817-0100-4427-AF2C-44BEF6B8F582}" presName="comp" presStyleCnt="0"/>
      <dgm:spPr/>
    </dgm:pt>
    <dgm:pt modelId="{7CB1507C-6E1B-48FE-BD4C-75458FFC36E2}" type="pres">
      <dgm:prSet presAssocID="{1BDA2817-0100-4427-AF2C-44BEF6B8F582}" presName="box" presStyleLbl="node1" presStyleIdx="0" presStyleCnt="5"/>
      <dgm:spPr/>
    </dgm:pt>
    <dgm:pt modelId="{47A9FB3C-8798-45BD-AD3B-391885E99523}" type="pres">
      <dgm:prSet presAssocID="{1BDA2817-0100-4427-AF2C-44BEF6B8F582}" presName="img" presStyleLbl="fgImgPlace1" presStyleIdx="0" presStyleCnt="5" custScaleX="80913" custScaleY="122210" custLinFactNeighborX="-13867"/>
      <dgm:spPr>
        <a:blipFill dpi="0" rotWithShape="1">
          <a:blip xmlns:r="http://schemas.openxmlformats.org/officeDocument/2006/relationships" r:embed="rId1">
            <a:duotone>
              <a:prstClr val="black"/>
              <a:schemeClr val="tx2">
                <a:tint val="45000"/>
                <a:satMod val="400000"/>
              </a:schemeClr>
            </a:duotone>
            <a:extLst>
              <a:ext uri="{28A0092B-C50C-407E-A947-70E740481C1C}">
                <a14:useLocalDpi xmlns:a14="http://schemas.microsoft.com/office/drawing/2010/main" val="0"/>
              </a:ext>
            </a:extLst>
          </a:blip>
          <a:srcRect/>
          <a:stretch>
            <a:fillRect t="-24823" b="-24823"/>
          </a:stretch>
        </a:blipFill>
        <a:ln>
          <a:noFill/>
        </a:ln>
      </dgm:spPr>
    </dgm:pt>
    <dgm:pt modelId="{2BF62852-D2FB-4C69-AEE4-BDC71B07C806}" type="pres">
      <dgm:prSet presAssocID="{1BDA2817-0100-4427-AF2C-44BEF6B8F582}" presName="text" presStyleLbl="node1" presStyleIdx="0" presStyleCnt="5">
        <dgm:presLayoutVars>
          <dgm:bulletEnabled val="1"/>
        </dgm:presLayoutVars>
      </dgm:prSet>
      <dgm:spPr/>
    </dgm:pt>
    <dgm:pt modelId="{E152987B-EBC6-4242-8F6E-88A96BC8A7AB}" type="pres">
      <dgm:prSet presAssocID="{281BDC5E-A589-4D8D-87A1-6F55EC5D15C9}" presName="spacer" presStyleCnt="0"/>
      <dgm:spPr/>
    </dgm:pt>
    <dgm:pt modelId="{985328A9-538F-4E01-94CA-4391C942D118}" type="pres">
      <dgm:prSet presAssocID="{FB41C489-C813-493D-8805-7B46D5105DF4}" presName="comp" presStyleCnt="0"/>
      <dgm:spPr/>
    </dgm:pt>
    <dgm:pt modelId="{16736DE8-E357-4AB7-8A38-7E30207E8B78}" type="pres">
      <dgm:prSet presAssocID="{FB41C489-C813-493D-8805-7B46D5105DF4}" presName="box" presStyleLbl="node1" presStyleIdx="1" presStyleCnt="5"/>
      <dgm:spPr/>
    </dgm:pt>
    <dgm:pt modelId="{7D7C0880-34A7-445F-BC67-6308EC64E71E}" type="pres">
      <dgm:prSet presAssocID="{FB41C489-C813-493D-8805-7B46D5105DF4}" presName="img" presStyleLbl="fgImgPlace1" presStyleIdx="1" presStyleCnt="5" custScaleX="80913" custScaleY="122210" custLinFactNeighborX="-13867"/>
      <dgm:spPr>
        <a:blipFill dpi="0" rotWithShape="1">
          <a:blip xmlns:r="http://schemas.openxmlformats.org/officeDocument/2006/relationships" r:embed="rId2">
            <a:duotone>
              <a:schemeClr val="accent4">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t="-25071" b="-25071"/>
          </a:stretch>
        </a:blipFill>
        <a:ln>
          <a:noFill/>
        </a:ln>
      </dgm:spPr>
    </dgm:pt>
    <dgm:pt modelId="{F3D98B47-2331-47BF-8575-07A9E6E6929F}" type="pres">
      <dgm:prSet presAssocID="{FB41C489-C813-493D-8805-7B46D5105DF4}" presName="text" presStyleLbl="node1" presStyleIdx="1" presStyleCnt="5">
        <dgm:presLayoutVars>
          <dgm:bulletEnabled val="1"/>
        </dgm:presLayoutVars>
      </dgm:prSet>
      <dgm:spPr/>
    </dgm:pt>
    <dgm:pt modelId="{CF88C20C-8839-437D-80DC-C3CD88B23A35}" type="pres">
      <dgm:prSet presAssocID="{4A7EAD39-E5D5-4681-A092-04AD353061A4}" presName="spacer" presStyleCnt="0"/>
      <dgm:spPr/>
    </dgm:pt>
    <dgm:pt modelId="{390A5D30-125B-4751-B09D-C32B0534EE0A}" type="pres">
      <dgm:prSet presAssocID="{5AFAA0B2-0CE5-42D5-828D-9AA1D9D09DB9}" presName="comp" presStyleCnt="0"/>
      <dgm:spPr/>
    </dgm:pt>
    <dgm:pt modelId="{31ACDB8A-6644-49DF-82F5-2F5FB893FB0B}" type="pres">
      <dgm:prSet presAssocID="{5AFAA0B2-0CE5-42D5-828D-9AA1D9D09DB9}" presName="box" presStyleLbl="node1" presStyleIdx="2" presStyleCnt="5"/>
      <dgm:spPr/>
    </dgm:pt>
    <dgm:pt modelId="{FF770696-E07B-4221-AF49-1ED4C4C2A617}" type="pres">
      <dgm:prSet presAssocID="{5AFAA0B2-0CE5-42D5-828D-9AA1D9D09DB9}" presName="img" presStyleLbl="fgImgPlace1" presStyleIdx="2" presStyleCnt="5" custScaleX="80913" custScaleY="122210" custLinFactNeighborX="-13867"/>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2577" b="-22577"/>
          </a:stretch>
        </a:blipFill>
        <a:ln>
          <a:noFill/>
        </a:ln>
      </dgm:spPr>
    </dgm:pt>
    <dgm:pt modelId="{C265950A-016A-41A9-BCA3-E81C4CE6FE34}" type="pres">
      <dgm:prSet presAssocID="{5AFAA0B2-0CE5-42D5-828D-9AA1D9D09DB9}" presName="text" presStyleLbl="node1" presStyleIdx="2" presStyleCnt="5">
        <dgm:presLayoutVars>
          <dgm:bulletEnabled val="1"/>
        </dgm:presLayoutVars>
      </dgm:prSet>
      <dgm:spPr/>
    </dgm:pt>
    <dgm:pt modelId="{0C212AB8-14C7-411E-B2BF-196E0A2604E7}" type="pres">
      <dgm:prSet presAssocID="{7B9DD2DA-F7FA-4DBF-9B62-24EE222A3205}" presName="spacer" presStyleCnt="0"/>
      <dgm:spPr/>
    </dgm:pt>
    <dgm:pt modelId="{9C705E31-3CCE-4A0E-937F-AA83B5814227}" type="pres">
      <dgm:prSet presAssocID="{0EB9262B-00F1-4B75-854B-86AB3553A4AA}" presName="comp" presStyleCnt="0"/>
      <dgm:spPr/>
    </dgm:pt>
    <dgm:pt modelId="{67A6BA77-D1D7-467F-9669-38F3141A1332}" type="pres">
      <dgm:prSet presAssocID="{0EB9262B-00F1-4B75-854B-86AB3553A4AA}" presName="box" presStyleLbl="node1" presStyleIdx="3" presStyleCnt="5"/>
      <dgm:spPr/>
    </dgm:pt>
    <dgm:pt modelId="{09B4C321-42DD-41D9-84AB-998C306306EF}" type="pres">
      <dgm:prSet presAssocID="{0EB9262B-00F1-4B75-854B-86AB3553A4AA}" presName="img" presStyleLbl="fgImgPlace1" presStyleIdx="3" presStyleCnt="5" custScaleX="80913" custScaleY="122210" custLinFactNeighborX="-13867"/>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t="-25071" b="-25071"/>
          </a:stretch>
        </a:blipFill>
        <a:ln>
          <a:noFill/>
        </a:ln>
      </dgm:spPr>
    </dgm:pt>
    <dgm:pt modelId="{CC6BC174-3F04-4CD2-BA2F-8C5692FD6324}" type="pres">
      <dgm:prSet presAssocID="{0EB9262B-00F1-4B75-854B-86AB3553A4AA}" presName="text" presStyleLbl="node1" presStyleIdx="3" presStyleCnt="5">
        <dgm:presLayoutVars>
          <dgm:bulletEnabled val="1"/>
        </dgm:presLayoutVars>
      </dgm:prSet>
      <dgm:spPr/>
    </dgm:pt>
    <dgm:pt modelId="{A43D6E35-CD84-46A4-9051-938DD3FC0264}" type="pres">
      <dgm:prSet presAssocID="{4E40E4A8-345E-4304-A6FF-14656FF5AC7F}" presName="spacer" presStyleCnt="0"/>
      <dgm:spPr/>
    </dgm:pt>
    <dgm:pt modelId="{E4D3BEAA-9AE4-4450-ABE4-DBB85DFC6542}" type="pres">
      <dgm:prSet presAssocID="{BB72E086-CFDD-4E1F-8C9F-166A439652FF}" presName="comp" presStyleCnt="0"/>
      <dgm:spPr/>
    </dgm:pt>
    <dgm:pt modelId="{B0EDEB4E-A4EE-401E-A368-9A8E2FAFF894}" type="pres">
      <dgm:prSet presAssocID="{BB72E086-CFDD-4E1F-8C9F-166A439652FF}" presName="box" presStyleLbl="node1" presStyleIdx="4" presStyleCnt="5"/>
      <dgm:spPr/>
    </dgm:pt>
    <dgm:pt modelId="{35469517-EDC7-4E85-B2DF-B4B495ED3CF9}" type="pres">
      <dgm:prSet presAssocID="{BB72E086-CFDD-4E1F-8C9F-166A439652FF}" presName="img" presStyleLbl="fgImgPlace1" presStyleIdx="4" presStyleCnt="5" custScaleX="80913" custScaleY="122210" custLinFactNeighborX="-13867"/>
      <dgm:spPr>
        <a:blipFill dpi="0" rotWithShape="1">
          <a:blip xmlns:r="http://schemas.openxmlformats.org/officeDocument/2006/relationships"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t="-25071" b="-25071"/>
          </a:stretch>
        </a:blipFill>
        <a:ln>
          <a:noFill/>
        </a:ln>
      </dgm:spPr>
    </dgm:pt>
    <dgm:pt modelId="{D4B91229-28C0-4427-A6B3-2ECAF947CCD1}" type="pres">
      <dgm:prSet presAssocID="{BB72E086-CFDD-4E1F-8C9F-166A439652FF}" presName="text" presStyleLbl="node1" presStyleIdx="4" presStyleCnt="5">
        <dgm:presLayoutVars>
          <dgm:bulletEnabled val="1"/>
        </dgm:presLayoutVars>
      </dgm:prSet>
      <dgm:spPr/>
    </dgm:pt>
  </dgm:ptLst>
  <dgm:cxnLst>
    <dgm:cxn modelId="{EEADBB01-AFDD-4666-9E47-67FF3812F41E}" type="presOf" srcId="{1BFF9AD5-B498-4354-8D86-EE3048070F35}" destId="{F3D98B47-2331-47BF-8575-07A9E6E6929F}" srcOrd="1" destOrd="1" presId="urn:microsoft.com/office/officeart/2005/8/layout/vList4"/>
    <dgm:cxn modelId="{48740704-CC01-4259-8846-A88055EE575B}" type="presOf" srcId="{1BDA2817-0100-4427-AF2C-44BEF6B8F582}" destId="{7CB1507C-6E1B-48FE-BD4C-75458FFC36E2}" srcOrd="0" destOrd="0" presId="urn:microsoft.com/office/officeart/2005/8/layout/vList4"/>
    <dgm:cxn modelId="{BDFEC105-49E6-4C84-AB5A-7982863489F5}" srcId="{BB72E086-CFDD-4E1F-8C9F-166A439652FF}" destId="{5083C124-AD5B-4C10-87D6-07ED70F4B5DD}" srcOrd="0" destOrd="0" parTransId="{4DC6E18B-9559-48CF-B4EB-9AD16DD096D0}" sibTransId="{8A579D40-3D75-457A-A67B-19ADF6D5BEBF}"/>
    <dgm:cxn modelId="{B0E46208-1A87-4BF4-A508-BF51E80AF4EF}" type="presOf" srcId="{69C9FADD-68B1-4F11-878E-D21C3E4651E4}" destId="{CC6BC174-3F04-4CD2-BA2F-8C5692FD6324}" srcOrd="1" destOrd="1" presId="urn:microsoft.com/office/officeart/2005/8/layout/vList4"/>
    <dgm:cxn modelId="{EBB98A0B-562D-4DA6-B987-A67BA42516DF}" srcId="{B2562AB7-C3FA-4B48-B72F-F66EA4F9A3B8}" destId="{5AFAA0B2-0CE5-42D5-828D-9AA1D9D09DB9}" srcOrd="2" destOrd="0" parTransId="{EE3476A4-D5B8-47C5-AC4A-961EC2778A69}" sibTransId="{7B9DD2DA-F7FA-4DBF-9B62-24EE222A3205}"/>
    <dgm:cxn modelId="{0495FF29-25E2-4672-B8E7-169FF27BA9C2}" type="presOf" srcId="{5083C124-AD5B-4C10-87D6-07ED70F4B5DD}" destId="{B0EDEB4E-A4EE-401E-A368-9A8E2FAFF894}" srcOrd="0" destOrd="1" presId="urn:microsoft.com/office/officeart/2005/8/layout/vList4"/>
    <dgm:cxn modelId="{5E878B2F-3D87-4AA2-B9D7-7A3AC8EB2567}" type="presOf" srcId="{0EB9262B-00F1-4B75-854B-86AB3553A4AA}" destId="{67A6BA77-D1D7-467F-9669-38F3141A1332}" srcOrd="0" destOrd="0" presId="urn:microsoft.com/office/officeart/2005/8/layout/vList4"/>
    <dgm:cxn modelId="{C0890335-A84A-4A3A-9394-A33FC4184DB8}" type="presOf" srcId="{5AFAA0B2-0CE5-42D5-828D-9AA1D9D09DB9}" destId="{31ACDB8A-6644-49DF-82F5-2F5FB893FB0B}" srcOrd="0" destOrd="0" presId="urn:microsoft.com/office/officeart/2005/8/layout/vList4"/>
    <dgm:cxn modelId="{5B12555E-5A77-4D80-A29C-31DBB0FF8996}" type="presOf" srcId="{5AFAA0B2-0CE5-42D5-828D-9AA1D9D09DB9}" destId="{C265950A-016A-41A9-BCA3-E81C4CE6FE34}" srcOrd="1" destOrd="0" presId="urn:microsoft.com/office/officeart/2005/8/layout/vList4"/>
    <dgm:cxn modelId="{3DDFFE66-EDFA-4EB4-B1B4-ABF8E9008641}" type="presOf" srcId="{1BDA2817-0100-4427-AF2C-44BEF6B8F582}" destId="{2BF62852-D2FB-4C69-AEE4-BDC71B07C806}" srcOrd="1" destOrd="0" presId="urn:microsoft.com/office/officeart/2005/8/layout/vList4"/>
    <dgm:cxn modelId="{A608E050-81B7-4AB4-B196-D3123335308C}" srcId="{0EB9262B-00F1-4B75-854B-86AB3553A4AA}" destId="{69C9FADD-68B1-4F11-878E-D21C3E4651E4}" srcOrd="0" destOrd="0" parTransId="{10CF6DE6-5EC0-472D-B47B-C4C9CA8E9588}" sibTransId="{26DC09E8-999B-46FB-85C1-79412FE75D3A}"/>
    <dgm:cxn modelId="{E86E8475-4869-4291-8BB9-0F80F78EA50A}" type="presOf" srcId="{FB41C489-C813-493D-8805-7B46D5105DF4}" destId="{F3D98B47-2331-47BF-8575-07A9E6E6929F}" srcOrd="1" destOrd="0" presId="urn:microsoft.com/office/officeart/2005/8/layout/vList4"/>
    <dgm:cxn modelId="{65C72284-C6E2-4CE4-A2B2-62B67A790467}" type="presOf" srcId="{B2562AB7-C3FA-4B48-B72F-F66EA4F9A3B8}" destId="{80BA7EE8-8BD0-4082-87E2-AD7F9DCE7715}" srcOrd="0" destOrd="0" presId="urn:microsoft.com/office/officeart/2005/8/layout/vList4"/>
    <dgm:cxn modelId="{70EE24AA-07EC-4DAD-B68B-A3A0E6A658F5}" type="presOf" srcId="{72A36068-3D02-4111-BAE5-4251F59AED8A}" destId="{2BF62852-D2FB-4C69-AEE4-BDC71B07C806}" srcOrd="1" destOrd="1" presId="urn:microsoft.com/office/officeart/2005/8/layout/vList4"/>
    <dgm:cxn modelId="{29F3E2B3-0B86-42D9-9C14-1281D1215FD5}" srcId="{FB41C489-C813-493D-8805-7B46D5105DF4}" destId="{1BFF9AD5-B498-4354-8D86-EE3048070F35}" srcOrd="0" destOrd="0" parTransId="{F2847198-1B08-4952-B76A-649CC2EC2109}" sibTransId="{4FFB1DBC-6956-40DE-B947-2003D613C44F}"/>
    <dgm:cxn modelId="{AF74D6B6-D577-476D-B5F2-9605211ADDD0}" type="presOf" srcId="{69C9FADD-68B1-4F11-878E-D21C3E4651E4}" destId="{67A6BA77-D1D7-467F-9669-38F3141A1332}" srcOrd="0" destOrd="1" presId="urn:microsoft.com/office/officeart/2005/8/layout/vList4"/>
    <dgm:cxn modelId="{CE160ABF-E7F8-4CD4-BEBD-5F10893A035B}" type="presOf" srcId="{5083C124-AD5B-4C10-87D6-07ED70F4B5DD}" destId="{D4B91229-28C0-4427-A6B3-2ECAF947CCD1}" srcOrd="1" destOrd="1" presId="urn:microsoft.com/office/officeart/2005/8/layout/vList4"/>
    <dgm:cxn modelId="{CC4C8EC8-EAF3-4278-8AC1-C03DD8FB73D9}" type="presOf" srcId="{D9552BD0-6BB6-4ABD-A654-E1701C29D8AB}" destId="{31ACDB8A-6644-49DF-82F5-2F5FB893FB0B}" srcOrd="0" destOrd="1" presId="urn:microsoft.com/office/officeart/2005/8/layout/vList4"/>
    <dgm:cxn modelId="{DDC6C1CA-7782-491B-83BA-0F85DD2D1BC1}" type="presOf" srcId="{0EB9262B-00F1-4B75-854B-86AB3553A4AA}" destId="{CC6BC174-3F04-4CD2-BA2F-8C5692FD6324}" srcOrd="1" destOrd="0" presId="urn:microsoft.com/office/officeart/2005/8/layout/vList4"/>
    <dgm:cxn modelId="{89EA6ED1-230B-4880-85C3-0F49E723DDDF}" type="presOf" srcId="{72A36068-3D02-4111-BAE5-4251F59AED8A}" destId="{7CB1507C-6E1B-48FE-BD4C-75458FFC36E2}" srcOrd="0" destOrd="1" presId="urn:microsoft.com/office/officeart/2005/8/layout/vList4"/>
    <dgm:cxn modelId="{8167E8D2-2802-4698-80FC-48DAE238413C}" srcId="{B2562AB7-C3FA-4B48-B72F-F66EA4F9A3B8}" destId="{0EB9262B-00F1-4B75-854B-86AB3553A4AA}" srcOrd="3" destOrd="0" parTransId="{AED09C50-259E-4F5F-8F75-B5589931E5D1}" sibTransId="{4E40E4A8-345E-4304-A6FF-14656FF5AC7F}"/>
    <dgm:cxn modelId="{0C33B3D8-30E9-4304-BE64-D796D0C17B76}" type="presOf" srcId="{BB72E086-CFDD-4E1F-8C9F-166A439652FF}" destId="{B0EDEB4E-A4EE-401E-A368-9A8E2FAFF894}" srcOrd="0" destOrd="0" presId="urn:microsoft.com/office/officeart/2005/8/layout/vList4"/>
    <dgm:cxn modelId="{F419EFDC-41A5-4299-8AB7-8F2D5F01365C}" srcId="{B2562AB7-C3FA-4B48-B72F-F66EA4F9A3B8}" destId="{1BDA2817-0100-4427-AF2C-44BEF6B8F582}" srcOrd="0" destOrd="0" parTransId="{227CDC92-9AEA-47A5-9DB8-066EEA0A9BAC}" sibTransId="{281BDC5E-A589-4D8D-87A1-6F55EC5D15C9}"/>
    <dgm:cxn modelId="{53EC79DD-AA65-4100-8E5F-ECECDD121FDF}" srcId="{5AFAA0B2-0CE5-42D5-828D-9AA1D9D09DB9}" destId="{D9552BD0-6BB6-4ABD-A654-E1701C29D8AB}" srcOrd="0" destOrd="0" parTransId="{73A3F9E6-2DF2-4DB0-A0BF-211CE3451167}" sibTransId="{688B5974-752E-4BF8-A94B-8E7E941C01BE}"/>
    <dgm:cxn modelId="{9B4CFCDF-A7EB-490D-8658-F6B10BD64157}" srcId="{1BDA2817-0100-4427-AF2C-44BEF6B8F582}" destId="{72A36068-3D02-4111-BAE5-4251F59AED8A}" srcOrd="0" destOrd="0" parTransId="{3564F4A7-5505-4C29-BD7F-1DEB71C3DF70}" sibTransId="{AD26DE1C-792D-4861-8D43-08DABAEAD07A}"/>
    <dgm:cxn modelId="{F3231BEB-FC46-42E6-98B4-F7C0E55FDF5B}" type="presOf" srcId="{FB41C489-C813-493D-8805-7B46D5105DF4}" destId="{16736DE8-E357-4AB7-8A38-7E30207E8B78}" srcOrd="0" destOrd="0" presId="urn:microsoft.com/office/officeart/2005/8/layout/vList4"/>
    <dgm:cxn modelId="{661045F6-FC52-4067-9E2D-70EDC9576669}" srcId="{B2562AB7-C3FA-4B48-B72F-F66EA4F9A3B8}" destId="{BB72E086-CFDD-4E1F-8C9F-166A439652FF}" srcOrd="4" destOrd="0" parTransId="{49CD7A61-5D37-4D6D-92E4-06F1614D0EED}" sibTransId="{296BA161-DDB0-43AD-92FA-8D43062CA08E}"/>
    <dgm:cxn modelId="{1F2A84F8-7E6C-495B-A983-DFE788EFEA24}" srcId="{B2562AB7-C3FA-4B48-B72F-F66EA4F9A3B8}" destId="{FB41C489-C813-493D-8805-7B46D5105DF4}" srcOrd="1" destOrd="0" parTransId="{3DBDF983-8E03-4BFA-B919-BCD481C2B7A1}" sibTransId="{4A7EAD39-E5D5-4681-A092-04AD353061A4}"/>
    <dgm:cxn modelId="{C33F36FA-8AA9-45F3-8101-D5897539D98D}" type="presOf" srcId="{1BFF9AD5-B498-4354-8D86-EE3048070F35}" destId="{16736DE8-E357-4AB7-8A38-7E30207E8B78}" srcOrd="0" destOrd="1" presId="urn:microsoft.com/office/officeart/2005/8/layout/vList4"/>
    <dgm:cxn modelId="{2FB73DFD-343F-41D3-BED5-EAB92C6A928D}" type="presOf" srcId="{D9552BD0-6BB6-4ABD-A654-E1701C29D8AB}" destId="{C265950A-016A-41A9-BCA3-E81C4CE6FE34}" srcOrd="1" destOrd="1" presId="urn:microsoft.com/office/officeart/2005/8/layout/vList4"/>
    <dgm:cxn modelId="{5E2BBFFD-8D2C-4A01-82AF-C44A65E570EE}" type="presOf" srcId="{BB72E086-CFDD-4E1F-8C9F-166A439652FF}" destId="{D4B91229-28C0-4427-A6B3-2ECAF947CCD1}" srcOrd="1" destOrd="0" presId="urn:microsoft.com/office/officeart/2005/8/layout/vList4"/>
    <dgm:cxn modelId="{A6E50C73-214E-4B5E-AD5F-3761F533F38F}" type="presParOf" srcId="{80BA7EE8-8BD0-4082-87E2-AD7F9DCE7715}" destId="{CFB7345B-F2E9-42BC-A75F-171EF3376CE8}" srcOrd="0" destOrd="0" presId="urn:microsoft.com/office/officeart/2005/8/layout/vList4"/>
    <dgm:cxn modelId="{C432C4EC-47A3-45EC-9E76-2BBF562F2D51}" type="presParOf" srcId="{CFB7345B-F2E9-42BC-A75F-171EF3376CE8}" destId="{7CB1507C-6E1B-48FE-BD4C-75458FFC36E2}" srcOrd="0" destOrd="0" presId="urn:microsoft.com/office/officeart/2005/8/layout/vList4"/>
    <dgm:cxn modelId="{C6574F6B-7269-43C0-A047-49C2E3A50A96}" type="presParOf" srcId="{CFB7345B-F2E9-42BC-A75F-171EF3376CE8}" destId="{47A9FB3C-8798-45BD-AD3B-391885E99523}" srcOrd="1" destOrd="0" presId="urn:microsoft.com/office/officeart/2005/8/layout/vList4"/>
    <dgm:cxn modelId="{D160F765-7DC0-47C0-98AB-68B517AB3B6B}" type="presParOf" srcId="{CFB7345B-F2E9-42BC-A75F-171EF3376CE8}" destId="{2BF62852-D2FB-4C69-AEE4-BDC71B07C806}" srcOrd="2" destOrd="0" presId="urn:microsoft.com/office/officeart/2005/8/layout/vList4"/>
    <dgm:cxn modelId="{42D65CB9-386C-4D82-9DC6-97F06DC9602B}" type="presParOf" srcId="{80BA7EE8-8BD0-4082-87E2-AD7F9DCE7715}" destId="{E152987B-EBC6-4242-8F6E-88A96BC8A7AB}" srcOrd="1" destOrd="0" presId="urn:microsoft.com/office/officeart/2005/8/layout/vList4"/>
    <dgm:cxn modelId="{445AD93E-5D54-4CD1-8C95-D85DECA45253}" type="presParOf" srcId="{80BA7EE8-8BD0-4082-87E2-AD7F9DCE7715}" destId="{985328A9-538F-4E01-94CA-4391C942D118}" srcOrd="2" destOrd="0" presId="urn:microsoft.com/office/officeart/2005/8/layout/vList4"/>
    <dgm:cxn modelId="{CC60D00B-DEF1-40C5-8774-7614999CDDE6}" type="presParOf" srcId="{985328A9-538F-4E01-94CA-4391C942D118}" destId="{16736DE8-E357-4AB7-8A38-7E30207E8B78}" srcOrd="0" destOrd="0" presId="urn:microsoft.com/office/officeart/2005/8/layout/vList4"/>
    <dgm:cxn modelId="{DC398660-3ECA-42AE-9104-A9D9D4624B1B}" type="presParOf" srcId="{985328A9-538F-4E01-94CA-4391C942D118}" destId="{7D7C0880-34A7-445F-BC67-6308EC64E71E}" srcOrd="1" destOrd="0" presId="urn:microsoft.com/office/officeart/2005/8/layout/vList4"/>
    <dgm:cxn modelId="{06E9F57D-9571-4FE4-B387-E95BC32F4717}" type="presParOf" srcId="{985328A9-538F-4E01-94CA-4391C942D118}" destId="{F3D98B47-2331-47BF-8575-07A9E6E6929F}" srcOrd="2" destOrd="0" presId="urn:microsoft.com/office/officeart/2005/8/layout/vList4"/>
    <dgm:cxn modelId="{14C10349-F8D1-4200-ADD3-800C5E71A935}" type="presParOf" srcId="{80BA7EE8-8BD0-4082-87E2-AD7F9DCE7715}" destId="{CF88C20C-8839-437D-80DC-C3CD88B23A35}" srcOrd="3" destOrd="0" presId="urn:microsoft.com/office/officeart/2005/8/layout/vList4"/>
    <dgm:cxn modelId="{9979596E-F3C6-4F60-9A2A-0F7DD62C927A}" type="presParOf" srcId="{80BA7EE8-8BD0-4082-87E2-AD7F9DCE7715}" destId="{390A5D30-125B-4751-B09D-C32B0534EE0A}" srcOrd="4" destOrd="0" presId="urn:microsoft.com/office/officeart/2005/8/layout/vList4"/>
    <dgm:cxn modelId="{25648066-3000-4C6C-B9ED-AE9BD3DCF214}" type="presParOf" srcId="{390A5D30-125B-4751-B09D-C32B0534EE0A}" destId="{31ACDB8A-6644-49DF-82F5-2F5FB893FB0B}" srcOrd="0" destOrd="0" presId="urn:microsoft.com/office/officeart/2005/8/layout/vList4"/>
    <dgm:cxn modelId="{9E252C22-9CA2-4D96-B42C-920DB555E5DC}" type="presParOf" srcId="{390A5D30-125B-4751-B09D-C32B0534EE0A}" destId="{FF770696-E07B-4221-AF49-1ED4C4C2A617}" srcOrd="1" destOrd="0" presId="urn:microsoft.com/office/officeart/2005/8/layout/vList4"/>
    <dgm:cxn modelId="{1F8F5198-FB75-4FCF-8236-22ACA31D293A}" type="presParOf" srcId="{390A5D30-125B-4751-B09D-C32B0534EE0A}" destId="{C265950A-016A-41A9-BCA3-E81C4CE6FE34}" srcOrd="2" destOrd="0" presId="urn:microsoft.com/office/officeart/2005/8/layout/vList4"/>
    <dgm:cxn modelId="{C813A443-10CA-4DC3-B2D0-F843B1DC5BF1}" type="presParOf" srcId="{80BA7EE8-8BD0-4082-87E2-AD7F9DCE7715}" destId="{0C212AB8-14C7-411E-B2BF-196E0A2604E7}" srcOrd="5" destOrd="0" presId="urn:microsoft.com/office/officeart/2005/8/layout/vList4"/>
    <dgm:cxn modelId="{211E989C-6E1A-4C9A-BFEA-8CA22DDC76D8}" type="presParOf" srcId="{80BA7EE8-8BD0-4082-87E2-AD7F9DCE7715}" destId="{9C705E31-3CCE-4A0E-937F-AA83B5814227}" srcOrd="6" destOrd="0" presId="urn:microsoft.com/office/officeart/2005/8/layout/vList4"/>
    <dgm:cxn modelId="{85A66AFE-829E-4025-9E81-8F1A450D105E}" type="presParOf" srcId="{9C705E31-3CCE-4A0E-937F-AA83B5814227}" destId="{67A6BA77-D1D7-467F-9669-38F3141A1332}" srcOrd="0" destOrd="0" presId="urn:microsoft.com/office/officeart/2005/8/layout/vList4"/>
    <dgm:cxn modelId="{B5F08053-E161-4DE7-9AEC-EF63C83DBCDE}" type="presParOf" srcId="{9C705E31-3CCE-4A0E-937F-AA83B5814227}" destId="{09B4C321-42DD-41D9-84AB-998C306306EF}" srcOrd="1" destOrd="0" presId="urn:microsoft.com/office/officeart/2005/8/layout/vList4"/>
    <dgm:cxn modelId="{2E95184C-3CED-44E6-8DA6-0320DA9F72C2}" type="presParOf" srcId="{9C705E31-3CCE-4A0E-937F-AA83B5814227}" destId="{CC6BC174-3F04-4CD2-BA2F-8C5692FD6324}" srcOrd="2" destOrd="0" presId="urn:microsoft.com/office/officeart/2005/8/layout/vList4"/>
    <dgm:cxn modelId="{C52AA51F-629E-4E4C-A6A8-83BA42FD001E}" type="presParOf" srcId="{80BA7EE8-8BD0-4082-87E2-AD7F9DCE7715}" destId="{A43D6E35-CD84-46A4-9051-938DD3FC0264}" srcOrd="7" destOrd="0" presId="urn:microsoft.com/office/officeart/2005/8/layout/vList4"/>
    <dgm:cxn modelId="{87F8556A-EE9E-4073-8A7B-2308D111B700}" type="presParOf" srcId="{80BA7EE8-8BD0-4082-87E2-AD7F9DCE7715}" destId="{E4D3BEAA-9AE4-4450-ABE4-DBB85DFC6542}" srcOrd="8" destOrd="0" presId="urn:microsoft.com/office/officeart/2005/8/layout/vList4"/>
    <dgm:cxn modelId="{32639175-493D-4E6B-A5A7-A01A0E518D98}" type="presParOf" srcId="{E4D3BEAA-9AE4-4450-ABE4-DBB85DFC6542}" destId="{B0EDEB4E-A4EE-401E-A368-9A8E2FAFF894}" srcOrd="0" destOrd="0" presId="urn:microsoft.com/office/officeart/2005/8/layout/vList4"/>
    <dgm:cxn modelId="{5E02722E-B51C-4E59-92A7-B577CDFA2004}" type="presParOf" srcId="{E4D3BEAA-9AE4-4450-ABE4-DBB85DFC6542}" destId="{35469517-EDC7-4E85-B2DF-B4B495ED3CF9}" srcOrd="1" destOrd="0" presId="urn:microsoft.com/office/officeart/2005/8/layout/vList4"/>
    <dgm:cxn modelId="{3A6769FE-761C-48D4-AFEA-5A28858E697A}" type="presParOf" srcId="{E4D3BEAA-9AE4-4450-ABE4-DBB85DFC6542}" destId="{D4B91229-28C0-4427-A6B3-2ECAF947CCD1}"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2936D04-0782-4E4C-BE6B-B4FDFEF08442}"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9BA3F4DF-E90A-4B85-AC8F-8240CEBC29DA}">
      <dgm:prSet phldrT="[Text]">
        <dgm:style>
          <a:lnRef idx="3">
            <a:schemeClr val="lt1"/>
          </a:lnRef>
          <a:fillRef idx="1">
            <a:schemeClr val="accent1"/>
          </a:fillRef>
          <a:effectRef idx="1">
            <a:schemeClr val="accent1"/>
          </a:effectRef>
          <a:fontRef idx="minor">
            <a:schemeClr val="lt1"/>
          </a:fontRef>
        </dgm:style>
      </dgm:prSet>
      <dgm:spPr/>
      <dgm:t>
        <a:bodyPr/>
        <a:lstStyle/>
        <a:p>
          <a:r>
            <a:rPr lang="en-US"/>
            <a:t>Development</a:t>
          </a:r>
        </a:p>
      </dgm:t>
    </dgm:pt>
    <dgm:pt modelId="{B2A1EFF1-074D-417C-95B0-6B24DF02E98F}" type="parTrans" cxnId="{EFBA9A5C-143A-4FF8-BB40-3FAE02D2E01F}">
      <dgm:prSet/>
      <dgm:spPr/>
      <dgm:t>
        <a:bodyPr/>
        <a:lstStyle/>
        <a:p>
          <a:endParaRPr lang="en-US"/>
        </a:p>
      </dgm:t>
    </dgm:pt>
    <dgm:pt modelId="{1094C127-D95F-490A-BF54-B156915449D9}" type="sibTrans" cxnId="{EFBA9A5C-143A-4FF8-BB40-3FAE02D2E01F}">
      <dgm:prSet/>
      <dgm:spPr/>
      <dgm:t>
        <a:bodyPr/>
        <a:lstStyle/>
        <a:p>
          <a:endParaRPr lang="en-US"/>
        </a:p>
      </dgm:t>
    </dgm:pt>
    <dgm:pt modelId="{7F208838-4606-4004-B20D-E938EB3268B0}">
      <dgm:prSet phldrT="[Text]"/>
      <dgm:spPr/>
      <dgm:t>
        <a:bodyPr/>
        <a:lstStyle/>
        <a:p>
          <a:r>
            <a:rPr lang="en-US"/>
            <a:t>Review of backlog items and plan features</a:t>
          </a:r>
        </a:p>
      </dgm:t>
    </dgm:pt>
    <dgm:pt modelId="{A2EFD9AA-D607-4CC0-AFB1-A4177A034CD0}" type="parTrans" cxnId="{5BD6D3A4-615A-43B5-9C1A-17718786832D}">
      <dgm:prSet/>
      <dgm:spPr/>
      <dgm:t>
        <a:bodyPr/>
        <a:lstStyle/>
        <a:p>
          <a:endParaRPr lang="en-US"/>
        </a:p>
      </dgm:t>
    </dgm:pt>
    <dgm:pt modelId="{D988C799-EF23-4852-9B1D-93E7EE68A65C}" type="sibTrans" cxnId="{5BD6D3A4-615A-43B5-9C1A-17718786832D}">
      <dgm:prSet/>
      <dgm:spPr/>
      <dgm:t>
        <a:bodyPr/>
        <a:lstStyle/>
        <a:p>
          <a:endParaRPr lang="en-US"/>
        </a:p>
      </dgm:t>
    </dgm:pt>
    <dgm:pt modelId="{5DF27A21-9D06-44AF-BA8B-9DB7341816FC}">
      <dgm:prSet phldrT="[Text]"/>
      <dgm:spPr/>
      <dgm:t>
        <a:bodyPr/>
        <a:lstStyle/>
        <a:p>
          <a:r>
            <a:rPr lang="en-US"/>
            <a:t>Development of features with deploys on QA </a:t>
          </a:r>
          <a:r>
            <a:rPr lang="en-US" err="1"/>
            <a:t>env</a:t>
          </a:r>
          <a:endParaRPr lang="en-US"/>
        </a:p>
      </dgm:t>
    </dgm:pt>
    <dgm:pt modelId="{D7B92B66-66A1-426E-AA38-3BCCD6448129}" type="parTrans" cxnId="{100F718F-1F39-40CF-A64A-8F6915F42863}">
      <dgm:prSet/>
      <dgm:spPr/>
      <dgm:t>
        <a:bodyPr/>
        <a:lstStyle/>
        <a:p>
          <a:endParaRPr lang="en-US"/>
        </a:p>
      </dgm:t>
    </dgm:pt>
    <dgm:pt modelId="{037DF3FF-FA69-4DFA-A21D-B646B12280E5}" type="sibTrans" cxnId="{100F718F-1F39-40CF-A64A-8F6915F42863}">
      <dgm:prSet/>
      <dgm:spPr/>
      <dgm:t>
        <a:bodyPr/>
        <a:lstStyle/>
        <a:p>
          <a:endParaRPr lang="en-US"/>
        </a:p>
      </dgm:t>
    </dgm:pt>
    <dgm:pt modelId="{F9F35C0E-05EF-4DC4-B312-E447F6257A1A}">
      <dgm:prSet phldrT="[Text]"/>
      <dgm:spPr/>
      <dgm:t>
        <a:bodyPr/>
        <a:lstStyle/>
        <a:p>
          <a:r>
            <a:rPr lang="en-US"/>
            <a:t>Final deploys</a:t>
          </a:r>
        </a:p>
        <a:p>
          <a:r>
            <a:rPr lang="en-US"/>
            <a:t>Building packages</a:t>
          </a:r>
        </a:p>
      </dgm:t>
    </dgm:pt>
    <dgm:pt modelId="{8BA29250-D9EB-4269-8A0F-17E6271EECBA}" type="parTrans" cxnId="{AC57EFBB-4B59-4607-9CEB-3F37F2E6B03F}">
      <dgm:prSet/>
      <dgm:spPr/>
      <dgm:t>
        <a:bodyPr/>
        <a:lstStyle/>
        <a:p>
          <a:endParaRPr lang="en-US"/>
        </a:p>
      </dgm:t>
    </dgm:pt>
    <dgm:pt modelId="{5F13C19B-1269-4B65-966A-85F2B029FBBA}" type="sibTrans" cxnId="{AC57EFBB-4B59-4607-9CEB-3F37F2E6B03F}">
      <dgm:prSet/>
      <dgm:spPr/>
      <dgm:t>
        <a:bodyPr/>
        <a:lstStyle/>
        <a:p>
          <a:endParaRPr lang="en-US"/>
        </a:p>
      </dgm:t>
    </dgm:pt>
    <dgm:pt modelId="{F3D46866-8998-47A3-9158-C9322EF09FB9}" type="pres">
      <dgm:prSet presAssocID="{E2936D04-0782-4E4C-BE6B-B4FDFEF08442}" presName="Name0" presStyleCnt="0">
        <dgm:presLayoutVars>
          <dgm:dir/>
          <dgm:animLvl val="lvl"/>
          <dgm:resizeHandles val="exact"/>
        </dgm:presLayoutVars>
      </dgm:prSet>
      <dgm:spPr/>
    </dgm:pt>
    <dgm:pt modelId="{95AA1C38-0D6D-4414-A70B-A061395C0C3B}" type="pres">
      <dgm:prSet presAssocID="{9BA3F4DF-E90A-4B85-AC8F-8240CEBC29DA}" presName="parTxOnly" presStyleLbl="node1" presStyleIdx="0" presStyleCnt="4">
        <dgm:presLayoutVars>
          <dgm:chMax val="0"/>
          <dgm:chPref val="0"/>
          <dgm:bulletEnabled val="1"/>
        </dgm:presLayoutVars>
      </dgm:prSet>
      <dgm:spPr/>
    </dgm:pt>
    <dgm:pt modelId="{4BB69299-8450-4C66-AEA3-997EDEDE3065}" type="pres">
      <dgm:prSet presAssocID="{1094C127-D95F-490A-BF54-B156915449D9}" presName="parTxOnlySpace" presStyleCnt="0"/>
      <dgm:spPr/>
    </dgm:pt>
    <dgm:pt modelId="{2EC4F7BF-F60A-46AC-85E9-B75209DFA3DA}" type="pres">
      <dgm:prSet presAssocID="{7F208838-4606-4004-B20D-E938EB3268B0}" presName="parTxOnly" presStyleLbl="node1" presStyleIdx="1" presStyleCnt="4">
        <dgm:presLayoutVars>
          <dgm:chMax val="0"/>
          <dgm:chPref val="0"/>
          <dgm:bulletEnabled val="1"/>
        </dgm:presLayoutVars>
      </dgm:prSet>
      <dgm:spPr/>
    </dgm:pt>
    <dgm:pt modelId="{EB02330E-3A2A-4623-B1BD-18D308B72EC9}" type="pres">
      <dgm:prSet presAssocID="{D988C799-EF23-4852-9B1D-93E7EE68A65C}" presName="parTxOnlySpace" presStyleCnt="0"/>
      <dgm:spPr/>
    </dgm:pt>
    <dgm:pt modelId="{28B5456B-DB4D-47D4-9755-B16B10386CBA}" type="pres">
      <dgm:prSet presAssocID="{5DF27A21-9D06-44AF-BA8B-9DB7341816FC}" presName="parTxOnly" presStyleLbl="node1" presStyleIdx="2" presStyleCnt="4">
        <dgm:presLayoutVars>
          <dgm:chMax val="0"/>
          <dgm:chPref val="0"/>
          <dgm:bulletEnabled val="1"/>
        </dgm:presLayoutVars>
      </dgm:prSet>
      <dgm:spPr/>
    </dgm:pt>
    <dgm:pt modelId="{285918FC-0E41-46D2-971B-880C023975A7}" type="pres">
      <dgm:prSet presAssocID="{037DF3FF-FA69-4DFA-A21D-B646B12280E5}" presName="parTxOnlySpace" presStyleCnt="0"/>
      <dgm:spPr/>
    </dgm:pt>
    <dgm:pt modelId="{05ECC90E-2322-40E4-B91E-D9B3686E1479}" type="pres">
      <dgm:prSet presAssocID="{F9F35C0E-05EF-4DC4-B312-E447F6257A1A}" presName="parTxOnly" presStyleLbl="node1" presStyleIdx="3" presStyleCnt="4">
        <dgm:presLayoutVars>
          <dgm:chMax val="0"/>
          <dgm:chPref val="0"/>
          <dgm:bulletEnabled val="1"/>
        </dgm:presLayoutVars>
      </dgm:prSet>
      <dgm:spPr/>
    </dgm:pt>
  </dgm:ptLst>
  <dgm:cxnLst>
    <dgm:cxn modelId="{9516B726-B628-4342-B484-42FD44EF81FA}" type="presOf" srcId="{7F208838-4606-4004-B20D-E938EB3268B0}" destId="{2EC4F7BF-F60A-46AC-85E9-B75209DFA3DA}" srcOrd="0" destOrd="0" presId="urn:microsoft.com/office/officeart/2005/8/layout/chevron1"/>
    <dgm:cxn modelId="{EFBA9A5C-143A-4FF8-BB40-3FAE02D2E01F}" srcId="{E2936D04-0782-4E4C-BE6B-B4FDFEF08442}" destId="{9BA3F4DF-E90A-4B85-AC8F-8240CEBC29DA}" srcOrd="0" destOrd="0" parTransId="{B2A1EFF1-074D-417C-95B0-6B24DF02E98F}" sibTransId="{1094C127-D95F-490A-BF54-B156915449D9}"/>
    <dgm:cxn modelId="{A9802E60-51B1-4614-8576-A0AF5172E29E}" type="presOf" srcId="{E2936D04-0782-4E4C-BE6B-B4FDFEF08442}" destId="{F3D46866-8998-47A3-9158-C9322EF09FB9}" srcOrd="0" destOrd="0" presId="urn:microsoft.com/office/officeart/2005/8/layout/chevron1"/>
    <dgm:cxn modelId="{95DADC4F-E65E-4984-8573-724A74A603F8}" type="presOf" srcId="{5DF27A21-9D06-44AF-BA8B-9DB7341816FC}" destId="{28B5456B-DB4D-47D4-9755-B16B10386CBA}" srcOrd="0" destOrd="0" presId="urn:microsoft.com/office/officeart/2005/8/layout/chevron1"/>
    <dgm:cxn modelId="{100F718F-1F39-40CF-A64A-8F6915F42863}" srcId="{E2936D04-0782-4E4C-BE6B-B4FDFEF08442}" destId="{5DF27A21-9D06-44AF-BA8B-9DB7341816FC}" srcOrd="2" destOrd="0" parTransId="{D7B92B66-66A1-426E-AA38-3BCCD6448129}" sibTransId="{037DF3FF-FA69-4DFA-A21D-B646B12280E5}"/>
    <dgm:cxn modelId="{5BD6D3A4-615A-43B5-9C1A-17718786832D}" srcId="{E2936D04-0782-4E4C-BE6B-B4FDFEF08442}" destId="{7F208838-4606-4004-B20D-E938EB3268B0}" srcOrd="1" destOrd="0" parTransId="{A2EFD9AA-D607-4CC0-AFB1-A4177A034CD0}" sibTransId="{D988C799-EF23-4852-9B1D-93E7EE68A65C}"/>
    <dgm:cxn modelId="{AC57EFBB-4B59-4607-9CEB-3F37F2E6B03F}" srcId="{E2936D04-0782-4E4C-BE6B-B4FDFEF08442}" destId="{F9F35C0E-05EF-4DC4-B312-E447F6257A1A}" srcOrd="3" destOrd="0" parTransId="{8BA29250-D9EB-4269-8A0F-17E6271EECBA}" sibTransId="{5F13C19B-1269-4B65-966A-85F2B029FBBA}"/>
    <dgm:cxn modelId="{61087FC2-1E52-48D7-978F-DE47C75153EE}" type="presOf" srcId="{9BA3F4DF-E90A-4B85-AC8F-8240CEBC29DA}" destId="{95AA1C38-0D6D-4414-A70B-A061395C0C3B}" srcOrd="0" destOrd="0" presId="urn:microsoft.com/office/officeart/2005/8/layout/chevron1"/>
    <dgm:cxn modelId="{A87670D0-84FA-4BA8-83B2-DB3002153446}" type="presOf" srcId="{F9F35C0E-05EF-4DC4-B312-E447F6257A1A}" destId="{05ECC90E-2322-40E4-B91E-D9B3686E1479}" srcOrd="0" destOrd="0" presId="urn:microsoft.com/office/officeart/2005/8/layout/chevron1"/>
    <dgm:cxn modelId="{29003978-E9B6-4423-ABA4-9EA0FB016493}" type="presParOf" srcId="{F3D46866-8998-47A3-9158-C9322EF09FB9}" destId="{95AA1C38-0D6D-4414-A70B-A061395C0C3B}" srcOrd="0" destOrd="0" presId="urn:microsoft.com/office/officeart/2005/8/layout/chevron1"/>
    <dgm:cxn modelId="{D03CD3B8-BD7B-4B6C-AEFB-81A0985A58D1}" type="presParOf" srcId="{F3D46866-8998-47A3-9158-C9322EF09FB9}" destId="{4BB69299-8450-4C66-AEA3-997EDEDE3065}" srcOrd="1" destOrd="0" presId="urn:microsoft.com/office/officeart/2005/8/layout/chevron1"/>
    <dgm:cxn modelId="{E3AAF537-40A9-4CBA-883D-A60D51666F0B}" type="presParOf" srcId="{F3D46866-8998-47A3-9158-C9322EF09FB9}" destId="{2EC4F7BF-F60A-46AC-85E9-B75209DFA3DA}" srcOrd="2" destOrd="0" presId="urn:microsoft.com/office/officeart/2005/8/layout/chevron1"/>
    <dgm:cxn modelId="{000D8E76-4170-4D10-A190-44FE4D380615}" type="presParOf" srcId="{F3D46866-8998-47A3-9158-C9322EF09FB9}" destId="{EB02330E-3A2A-4623-B1BD-18D308B72EC9}" srcOrd="3" destOrd="0" presId="urn:microsoft.com/office/officeart/2005/8/layout/chevron1"/>
    <dgm:cxn modelId="{0D31CE88-97CB-4D2B-A365-F2285FDBEED5}" type="presParOf" srcId="{F3D46866-8998-47A3-9158-C9322EF09FB9}" destId="{28B5456B-DB4D-47D4-9755-B16B10386CBA}" srcOrd="4" destOrd="0" presId="urn:microsoft.com/office/officeart/2005/8/layout/chevron1"/>
    <dgm:cxn modelId="{73FA24D4-3EA8-4E53-8B7B-F9592AB04E0B}" type="presParOf" srcId="{F3D46866-8998-47A3-9158-C9322EF09FB9}" destId="{285918FC-0E41-46D2-971B-880C023975A7}" srcOrd="5" destOrd="0" presId="urn:microsoft.com/office/officeart/2005/8/layout/chevron1"/>
    <dgm:cxn modelId="{516D9E83-757C-4414-9FB0-762348EA92D2}" type="presParOf" srcId="{F3D46866-8998-47A3-9158-C9322EF09FB9}" destId="{05ECC90E-2322-40E4-B91E-D9B3686E1479}"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2936D04-0782-4E4C-BE6B-B4FDFEF08442}"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9BA3F4DF-E90A-4B85-AC8F-8240CEBC29DA}">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600"/>
            <a:t>Manual Testing</a:t>
          </a:r>
        </a:p>
      </dgm:t>
    </dgm:pt>
    <dgm:pt modelId="{B2A1EFF1-074D-417C-95B0-6B24DF02E98F}" type="parTrans" cxnId="{EFBA9A5C-143A-4FF8-BB40-3FAE02D2E01F}">
      <dgm:prSet/>
      <dgm:spPr/>
      <dgm:t>
        <a:bodyPr/>
        <a:lstStyle/>
        <a:p>
          <a:endParaRPr lang="en-US"/>
        </a:p>
      </dgm:t>
    </dgm:pt>
    <dgm:pt modelId="{1094C127-D95F-490A-BF54-B156915449D9}" type="sibTrans" cxnId="{EFBA9A5C-143A-4FF8-BB40-3FAE02D2E01F}">
      <dgm:prSet/>
      <dgm:spPr/>
      <dgm:t>
        <a:bodyPr/>
        <a:lstStyle/>
        <a:p>
          <a:endParaRPr lang="en-US"/>
        </a:p>
      </dgm:t>
    </dgm:pt>
    <dgm:pt modelId="{7F208838-4606-4004-B20D-E938EB3268B0}">
      <dgm:prSet phldrT="[Text]"/>
      <dgm:spPr/>
      <dgm:t>
        <a:bodyPr/>
        <a:lstStyle/>
        <a:p>
          <a:r>
            <a:rPr lang="en-US"/>
            <a:t>Requirements testing</a:t>
          </a:r>
        </a:p>
        <a:p>
          <a:r>
            <a:rPr lang="en-US"/>
            <a:t>Risk analysis</a:t>
          </a:r>
        </a:p>
      </dgm:t>
    </dgm:pt>
    <dgm:pt modelId="{A2EFD9AA-D607-4CC0-AFB1-A4177A034CD0}" type="parTrans" cxnId="{5BD6D3A4-615A-43B5-9C1A-17718786832D}">
      <dgm:prSet/>
      <dgm:spPr/>
      <dgm:t>
        <a:bodyPr/>
        <a:lstStyle/>
        <a:p>
          <a:endParaRPr lang="en-US"/>
        </a:p>
      </dgm:t>
    </dgm:pt>
    <dgm:pt modelId="{D988C799-EF23-4852-9B1D-93E7EE68A65C}" type="sibTrans" cxnId="{5BD6D3A4-615A-43B5-9C1A-17718786832D}">
      <dgm:prSet/>
      <dgm:spPr/>
      <dgm:t>
        <a:bodyPr/>
        <a:lstStyle/>
        <a:p>
          <a:endParaRPr lang="en-US"/>
        </a:p>
      </dgm:t>
    </dgm:pt>
    <dgm:pt modelId="{5DF27A21-9D06-44AF-BA8B-9DB7341816FC}">
      <dgm:prSet phldrT="[Text]"/>
      <dgm:spPr/>
      <dgm:t>
        <a:bodyPr/>
        <a:lstStyle/>
        <a:p>
          <a:r>
            <a:rPr lang="en-US"/>
            <a:t>Creation of test cases</a:t>
          </a:r>
        </a:p>
        <a:p>
          <a:r>
            <a:rPr lang="en-US"/>
            <a:t>Test Data preparation</a:t>
          </a:r>
        </a:p>
      </dgm:t>
    </dgm:pt>
    <dgm:pt modelId="{D7B92B66-66A1-426E-AA38-3BCCD6448129}" type="parTrans" cxnId="{100F718F-1F39-40CF-A64A-8F6915F42863}">
      <dgm:prSet/>
      <dgm:spPr/>
      <dgm:t>
        <a:bodyPr/>
        <a:lstStyle/>
        <a:p>
          <a:endParaRPr lang="en-US"/>
        </a:p>
      </dgm:t>
    </dgm:pt>
    <dgm:pt modelId="{037DF3FF-FA69-4DFA-A21D-B646B12280E5}" type="sibTrans" cxnId="{100F718F-1F39-40CF-A64A-8F6915F42863}">
      <dgm:prSet/>
      <dgm:spPr/>
      <dgm:t>
        <a:bodyPr/>
        <a:lstStyle/>
        <a:p>
          <a:endParaRPr lang="en-US"/>
        </a:p>
      </dgm:t>
    </dgm:pt>
    <dgm:pt modelId="{F9F35C0E-05EF-4DC4-B312-E447F6257A1A}">
      <dgm:prSet phldrT="[Text]"/>
      <dgm:spPr/>
      <dgm:t>
        <a:bodyPr/>
        <a:lstStyle/>
        <a:p>
          <a:r>
            <a:rPr lang="en-US"/>
            <a:t>Functional testing</a:t>
          </a:r>
        </a:p>
        <a:p>
          <a:r>
            <a:rPr lang="en-US"/>
            <a:t>Bug registration</a:t>
          </a:r>
        </a:p>
      </dgm:t>
    </dgm:pt>
    <dgm:pt modelId="{8BA29250-D9EB-4269-8A0F-17E6271EECBA}" type="parTrans" cxnId="{AC57EFBB-4B59-4607-9CEB-3F37F2E6B03F}">
      <dgm:prSet/>
      <dgm:spPr/>
      <dgm:t>
        <a:bodyPr/>
        <a:lstStyle/>
        <a:p>
          <a:endParaRPr lang="en-US"/>
        </a:p>
      </dgm:t>
    </dgm:pt>
    <dgm:pt modelId="{5F13C19B-1269-4B65-966A-85F2B029FBBA}" type="sibTrans" cxnId="{AC57EFBB-4B59-4607-9CEB-3F37F2E6B03F}">
      <dgm:prSet/>
      <dgm:spPr/>
      <dgm:t>
        <a:bodyPr/>
        <a:lstStyle/>
        <a:p>
          <a:endParaRPr lang="en-US"/>
        </a:p>
      </dgm:t>
    </dgm:pt>
    <dgm:pt modelId="{F3D46866-8998-47A3-9158-C9322EF09FB9}" type="pres">
      <dgm:prSet presAssocID="{E2936D04-0782-4E4C-BE6B-B4FDFEF08442}" presName="Name0" presStyleCnt="0">
        <dgm:presLayoutVars>
          <dgm:dir/>
          <dgm:animLvl val="lvl"/>
          <dgm:resizeHandles val="exact"/>
        </dgm:presLayoutVars>
      </dgm:prSet>
      <dgm:spPr/>
    </dgm:pt>
    <dgm:pt modelId="{95AA1C38-0D6D-4414-A70B-A061395C0C3B}" type="pres">
      <dgm:prSet presAssocID="{9BA3F4DF-E90A-4B85-AC8F-8240CEBC29DA}" presName="parTxOnly" presStyleLbl="node1" presStyleIdx="0" presStyleCnt="4">
        <dgm:presLayoutVars>
          <dgm:chMax val="0"/>
          <dgm:chPref val="0"/>
          <dgm:bulletEnabled val="1"/>
        </dgm:presLayoutVars>
      </dgm:prSet>
      <dgm:spPr/>
    </dgm:pt>
    <dgm:pt modelId="{4BB69299-8450-4C66-AEA3-997EDEDE3065}" type="pres">
      <dgm:prSet presAssocID="{1094C127-D95F-490A-BF54-B156915449D9}" presName="parTxOnlySpace" presStyleCnt="0"/>
      <dgm:spPr/>
    </dgm:pt>
    <dgm:pt modelId="{2EC4F7BF-F60A-46AC-85E9-B75209DFA3DA}" type="pres">
      <dgm:prSet presAssocID="{7F208838-4606-4004-B20D-E938EB3268B0}" presName="parTxOnly" presStyleLbl="node1" presStyleIdx="1" presStyleCnt="4">
        <dgm:presLayoutVars>
          <dgm:chMax val="0"/>
          <dgm:chPref val="0"/>
          <dgm:bulletEnabled val="1"/>
        </dgm:presLayoutVars>
      </dgm:prSet>
      <dgm:spPr/>
    </dgm:pt>
    <dgm:pt modelId="{EB02330E-3A2A-4623-B1BD-18D308B72EC9}" type="pres">
      <dgm:prSet presAssocID="{D988C799-EF23-4852-9B1D-93E7EE68A65C}" presName="parTxOnlySpace" presStyleCnt="0"/>
      <dgm:spPr/>
    </dgm:pt>
    <dgm:pt modelId="{28B5456B-DB4D-47D4-9755-B16B10386CBA}" type="pres">
      <dgm:prSet presAssocID="{5DF27A21-9D06-44AF-BA8B-9DB7341816FC}" presName="parTxOnly" presStyleLbl="node1" presStyleIdx="2" presStyleCnt="4">
        <dgm:presLayoutVars>
          <dgm:chMax val="0"/>
          <dgm:chPref val="0"/>
          <dgm:bulletEnabled val="1"/>
        </dgm:presLayoutVars>
      </dgm:prSet>
      <dgm:spPr/>
    </dgm:pt>
    <dgm:pt modelId="{285918FC-0E41-46D2-971B-880C023975A7}" type="pres">
      <dgm:prSet presAssocID="{037DF3FF-FA69-4DFA-A21D-B646B12280E5}" presName="parTxOnlySpace" presStyleCnt="0"/>
      <dgm:spPr/>
    </dgm:pt>
    <dgm:pt modelId="{05ECC90E-2322-40E4-B91E-D9B3686E1479}" type="pres">
      <dgm:prSet presAssocID="{F9F35C0E-05EF-4DC4-B312-E447F6257A1A}" presName="parTxOnly" presStyleLbl="node1" presStyleIdx="3" presStyleCnt="4">
        <dgm:presLayoutVars>
          <dgm:chMax val="0"/>
          <dgm:chPref val="0"/>
          <dgm:bulletEnabled val="1"/>
        </dgm:presLayoutVars>
      </dgm:prSet>
      <dgm:spPr/>
    </dgm:pt>
  </dgm:ptLst>
  <dgm:cxnLst>
    <dgm:cxn modelId="{8E836929-35FB-49B0-8637-CF12D99994CB}" type="presOf" srcId="{F9F35C0E-05EF-4DC4-B312-E447F6257A1A}" destId="{05ECC90E-2322-40E4-B91E-D9B3686E1479}" srcOrd="0" destOrd="0" presId="urn:microsoft.com/office/officeart/2005/8/layout/chevron1"/>
    <dgm:cxn modelId="{24F24B2C-0FBB-40B3-9048-86AF86317410}" type="presOf" srcId="{E2936D04-0782-4E4C-BE6B-B4FDFEF08442}" destId="{F3D46866-8998-47A3-9158-C9322EF09FB9}" srcOrd="0" destOrd="0" presId="urn:microsoft.com/office/officeart/2005/8/layout/chevron1"/>
    <dgm:cxn modelId="{3E09F632-4624-41AE-B086-F057C9797815}" type="presOf" srcId="{5DF27A21-9D06-44AF-BA8B-9DB7341816FC}" destId="{28B5456B-DB4D-47D4-9755-B16B10386CBA}" srcOrd="0" destOrd="0" presId="urn:microsoft.com/office/officeart/2005/8/layout/chevron1"/>
    <dgm:cxn modelId="{EFBA9A5C-143A-4FF8-BB40-3FAE02D2E01F}" srcId="{E2936D04-0782-4E4C-BE6B-B4FDFEF08442}" destId="{9BA3F4DF-E90A-4B85-AC8F-8240CEBC29DA}" srcOrd="0" destOrd="0" parTransId="{B2A1EFF1-074D-417C-95B0-6B24DF02E98F}" sibTransId="{1094C127-D95F-490A-BF54-B156915449D9}"/>
    <dgm:cxn modelId="{59D42F64-7781-46DF-AEB1-C5B7498CC74F}" type="presOf" srcId="{7F208838-4606-4004-B20D-E938EB3268B0}" destId="{2EC4F7BF-F60A-46AC-85E9-B75209DFA3DA}" srcOrd="0" destOrd="0" presId="urn:microsoft.com/office/officeart/2005/8/layout/chevron1"/>
    <dgm:cxn modelId="{A512A778-A500-40F0-B4B9-E255F9C35435}" type="presOf" srcId="{9BA3F4DF-E90A-4B85-AC8F-8240CEBC29DA}" destId="{95AA1C38-0D6D-4414-A70B-A061395C0C3B}" srcOrd="0" destOrd="0" presId="urn:microsoft.com/office/officeart/2005/8/layout/chevron1"/>
    <dgm:cxn modelId="{100F718F-1F39-40CF-A64A-8F6915F42863}" srcId="{E2936D04-0782-4E4C-BE6B-B4FDFEF08442}" destId="{5DF27A21-9D06-44AF-BA8B-9DB7341816FC}" srcOrd="2" destOrd="0" parTransId="{D7B92B66-66A1-426E-AA38-3BCCD6448129}" sibTransId="{037DF3FF-FA69-4DFA-A21D-B646B12280E5}"/>
    <dgm:cxn modelId="{5BD6D3A4-615A-43B5-9C1A-17718786832D}" srcId="{E2936D04-0782-4E4C-BE6B-B4FDFEF08442}" destId="{7F208838-4606-4004-B20D-E938EB3268B0}" srcOrd="1" destOrd="0" parTransId="{A2EFD9AA-D607-4CC0-AFB1-A4177A034CD0}" sibTransId="{D988C799-EF23-4852-9B1D-93E7EE68A65C}"/>
    <dgm:cxn modelId="{AC57EFBB-4B59-4607-9CEB-3F37F2E6B03F}" srcId="{E2936D04-0782-4E4C-BE6B-B4FDFEF08442}" destId="{F9F35C0E-05EF-4DC4-B312-E447F6257A1A}" srcOrd="3" destOrd="0" parTransId="{8BA29250-D9EB-4269-8A0F-17E6271EECBA}" sibTransId="{5F13C19B-1269-4B65-966A-85F2B029FBBA}"/>
    <dgm:cxn modelId="{EEA7278D-7BA2-4136-8B6A-11A171AB7113}" type="presParOf" srcId="{F3D46866-8998-47A3-9158-C9322EF09FB9}" destId="{95AA1C38-0D6D-4414-A70B-A061395C0C3B}" srcOrd="0" destOrd="0" presId="urn:microsoft.com/office/officeart/2005/8/layout/chevron1"/>
    <dgm:cxn modelId="{B6B9E8CF-5143-4CD9-A47C-87BF2C4773FD}" type="presParOf" srcId="{F3D46866-8998-47A3-9158-C9322EF09FB9}" destId="{4BB69299-8450-4C66-AEA3-997EDEDE3065}" srcOrd="1" destOrd="0" presId="urn:microsoft.com/office/officeart/2005/8/layout/chevron1"/>
    <dgm:cxn modelId="{D3857324-21B6-4F10-AD1D-8C7FC81A0959}" type="presParOf" srcId="{F3D46866-8998-47A3-9158-C9322EF09FB9}" destId="{2EC4F7BF-F60A-46AC-85E9-B75209DFA3DA}" srcOrd="2" destOrd="0" presId="urn:microsoft.com/office/officeart/2005/8/layout/chevron1"/>
    <dgm:cxn modelId="{59B25671-9884-4FA9-B5D1-C4AC4A56145F}" type="presParOf" srcId="{F3D46866-8998-47A3-9158-C9322EF09FB9}" destId="{EB02330E-3A2A-4623-B1BD-18D308B72EC9}" srcOrd="3" destOrd="0" presId="urn:microsoft.com/office/officeart/2005/8/layout/chevron1"/>
    <dgm:cxn modelId="{A2C64F46-38E3-42FB-9B68-71DE04F2C0BC}" type="presParOf" srcId="{F3D46866-8998-47A3-9158-C9322EF09FB9}" destId="{28B5456B-DB4D-47D4-9755-B16B10386CBA}" srcOrd="4" destOrd="0" presId="urn:microsoft.com/office/officeart/2005/8/layout/chevron1"/>
    <dgm:cxn modelId="{1159D417-4D39-403F-A3AF-CF6D91B1AED8}" type="presParOf" srcId="{F3D46866-8998-47A3-9158-C9322EF09FB9}" destId="{285918FC-0E41-46D2-971B-880C023975A7}" srcOrd="5" destOrd="0" presId="urn:microsoft.com/office/officeart/2005/8/layout/chevron1"/>
    <dgm:cxn modelId="{D206A6F3-6E34-4AE1-B00F-4331B59F3FFD}" type="presParOf" srcId="{F3D46866-8998-47A3-9158-C9322EF09FB9}" destId="{05ECC90E-2322-40E4-B91E-D9B3686E1479}"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2936D04-0782-4E4C-BE6B-B4FDFEF08442}"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9BA3F4DF-E90A-4B85-AC8F-8240CEBC29DA}">
      <dgm:prSet phldrT="[Text]">
        <dgm:style>
          <a:lnRef idx="3">
            <a:schemeClr val="lt1"/>
          </a:lnRef>
          <a:fillRef idx="1">
            <a:schemeClr val="accent1"/>
          </a:fillRef>
          <a:effectRef idx="1">
            <a:schemeClr val="accent1"/>
          </a:effectRef>
          <a:fontRef idx="minor">
            <a:schemeClr val="lt1"/>
          </a:fontRef>
        </dgm:style>
      </dgm:prSet>
      <dgm:spPr/>
      <dgm:t>
        <a:bodyPr/>
        <a:lstStyle/>
        <a:p>
          <a:r>
            <a:rPr lang="en-US"/>
            <a:t>Test Automation</a:t>
          </a:r>
        </a:p>
      </dgm:t>
    </dgm:pt>
    <dgm:pt modelId="{B2A1EFF1-074D-417C-95B0-6B24DF02E98F}" type="parTrans" cxnId="{EFBA9A5C-143A-4FF8-BB40-3FAE02D2E01F}">
      <dgm:prSet/>
      <dgm:spPr/>
      <dgm:t>
        <a:bodyPr/>
        <a:lstStyle/>
        <a:p>
          <a:endParaRPr lang="en-US"/>
        </a:p>
      </dgm:t>
    </dgm:pt>
    <dgm:pt modelId="{1094C127-D95F-490A-BF54-B156915449D9}" type="sibTrans" cxnId="{EFBA9A5C-143A-4FF8-BB40-3FAE02D2E01F}">
      <dgm:prSet/>
      <dgm:spPr/>
      <dgm:t>
        <a:bodyPr/>
        <a:lstStyle/>
        <a:p>
          <a:endParaRPr lang="en-US"/>
        </a:p>
      </dgm:t>
    </dgm:pt>
    <dgm:pt modelId="{7F208838-4606-4004-B20D-E938EB3268B0}">
      <dgm:prSet phldrT="[Text]"/>
      <dgm:spPr/>
      <dgm:t>
        <a:bodyPr/>
        <a:lstStyle/>
        <a:p>
          <a:r>
            <a:rPr lang="en-US"/>
            <a:t>Add available integrations</a:t>
          </a:r>
        </a:p>
        <a:p>
          <a:r>
            <a:rPr lang="en-US"/>
            <a:t>Technical assessment</a:t>
          </a:r>
        </a:p>
      </dgm:t>
    </dgm:pt>
    <dgm:pt modelId="{A2EFD9AA-D607-4CC0-AFB1-A4177A034CD0}" type="parTrans" cxnId="{5BD6D3A4-615A-43B5-9C1A-17718786832D}">
      <dgm:prSet/>
      <dgm:spPr/>
      <dgm:t>
        <a:bodyPr/>
        <a:lstStyle/>
        <a:p>
          <a:endParaRPr lang="en-US"/>
        </a:p>
      </dgm:t>
    </dgm:pt>
    <dgm:pt modelId="{D988C799-EF23-4852-9B1D-93E7EE68A65C}" type="sibTrans" cxnId="{5BD6D3A4-615A-43B5-9C1A-17718786832D}">
      <dgm:prSet/>
      <dgm:spPr/>
      <dgm:t>
        <a:bodyPr/>
        <a:lstStyle/>
        <a:p>
          <a:endParaRPr lang="en-US"/>
        </a:p>
      </dgm:t>
    </dgm:pt>
    <dgm:pt modelId="{5DF27A21-9D06-44AF-BA8B-9DB7341816FC}">
      <dgm:prSet phldrT="[Text]"/>
      <dgm:spPr/>
      <dgm:t>
        <a:bodyPr/>
        <a:lstStyle/>
        <a:p>
          <a:r>
            <a:rPr lang="en-US"/>
            <a:t>Update TA Framework</a:t>
          </a:r>
        </a:p>
        <a:p>
          <a:r>
            <a:rPr lang="en-US"/>
            <a:t>Create auto tests</a:t>
          </a:r>
        </a:p>
      </dgm:t>
    </dgm:pt>
    <dgm:pt modelId="{D7B92B66-66A1-426E-AA38-3BCCD6448129}" type="parTrans" cxnId="{100F718F-1F39-40CF-A64A-8F6915F42863}">
      <dgm:prSet/>
      <dgm:spPr/>
      <dgm:t>
        <a:bodyPr/>
        <a:lstStyle/>
        <a:p>
          <a:endParaRPr lang="en-US"/>
        </a:p>
      </dgm:t>
    </dgm:pt>
    <dgm:pt modelId="{037DF3FF-FA69-4DFA-A21D-B646B12280E5}" type="sibTrans" cxnId="{100F718F-1F39-40CF-A64A-8F6915F42863}">
      <dgm:prSet/>
      <dgm:spPr/>
      <dgm:t>
        <a:bodyPr/>
        <a:lstStyle/>
        <a:p>
          <a:endParaRPr lang="en-US"/>
        </a:p>
      </dgm:t>
    </dgm:pt>
    <dgm:pt modelId="{F9F35C0E-05EF-4DC4-B312-E447F6257A1A}">
      <dgm:prSet phldrT="[Text]"/>
      <dgm:spPr/>
      <dgm:t>
        <a:bodyPr/>
        <a:lstStyle/>
        <a:p>
          <a:r>
            <a:rPr lang="en-US"/>
            <a:t>Finalize tests</a:t>
          </a:r>
        </a:p>
        <a:p>
          <a:r>
            <a:rPr lang="en-US"/>
            <a:t>Analyze execution results </a:t>
          </a:r>
        </a:p>
      </dgm:t>
    </dgm:pt>
    <dgm:pt modelId="{8BA29250-D9EB-4269-8A0F-17E6271EECBA}" type="parTrans" cxnId="{AC57EFBB-4B59-4607-9CEB-3F37F2E6B03F}">
      <dgm:prSet/>
      <dgm:spPr/>
      <dgm:t>
        <a:bodyPr/>
        <a:lstStyle/>
        <a:p>
          <a:endParaRPr lang="en-US"/>
        </a:p>
      </dgm:t>
    </dgm:pt>
    <dgm:pt modelId="{5F13C19B-1269-4B65-966A-85F2B029FBBA}" type="sibTrans" cxnId="{AC57EFBB-4B59-4607-9CEB-3F37F2E6B03F}">
      <dgm:prSet/>
      <dgm:spPr/>
      <dgm:t>
        <a:bodyPr/>
        <a:lstStyle/>
        <a:p>
          <a:endParaRPr lang="en-US"/>
        </a:p>
      </dgm:t>
    </dgm:pt>
    <dgm:pt modelId="{F3D46866-8998-47A3-9158-C9322EF09FB9}" type="pres">
      <dgm:prSet presAssocID="{E2936D04-0782-4E4C-BE6B-B4FDFEF08442}" presName="Name0" presStyleCnt="0">
        <dgm:presLayoutVars>
          <dgm:dir/>
          <dgm:animLvl val="lvl"/>
          <dgm:resizeHandles val="exact"/>
        </dgm:presLayoutVars>
      </dgm:prSet>
      <dgm:spPr/>
    </dgm:pt>
    <dgm:pt modelId="{95AA1C38-0D6D-4414-A70B-A061395C0C3B}" type="pres">
      <dgm:prSet presAssocID="{9BA3F4DF-E90A-4B85-AC8F-8240CEBC29DA}" presName="parTxOnly" presStyleLbl="node1" presStyleIdx="0" presStyleCnt="4">
        <dgm:presLayoutVars>
          <dgm:chMax val="0"/>
          <dgm:chPref val="0"/>
          <dgm:bulletEnabled val="1"/>
        </dgm:presLayoutVars>
      </dgm:prSet>
      <dgm:spPr/>
    </dgm:pt>
    <dgm:pt modelId="{4BB69299-8450-4C66-AEA3-997EDEDE3065}" type="pres">
      <dgm:prSet presAssocID="{1094C127-D95F-490A-BF54-B156915449D9}" presName="parTxOnlySpace" presStyleCnt="0"/>
      <dgm:spPr/>
    </dgm:pt>
    <dgm:pt modelId="{2EC4F7BF-F60A-46AC-85E9-B75209DFA3DA}" type="pres">
      <dgm:prSet presAssocID="{7F208838-4606-4004-B20D-E938EB3268B0}" presName="parTxOnly" presStyleLbl="node1" presStyleIdx="1" presStyleCnt="4">
        <dgm:presLayoutVars>
          <dgm:chMax val="0"/>
          <dgm:chPref val="0"/>
          <dgm:bulletEnabled val="1"/>
        </dgm:presLayoutVars>
      </dgm:prSet>
      <dgm:spPr/>
    </dgm:pt>
    <dgm:pt modelId="{EB02330E-3A2A-4623-B1BD-18D308B72EC9}" type="pres">
      <dgm:prSet presAssocID="{D988C799-EF23-4852-9B1D-93E7EE68A65C}" presName="parTxOnlySpace" presStyleCnt="0"/>
      <dgm:spPr/>
    </dgm:pt>
    <dgm:pt modelId="{28B5456B-DB4D-47D4-9755-B16B10386CBA}" type="pres">
      <dgm:prSet presAssocID="{5DF27A21-9D06-44AF-BA8B-9DB7341816FC}" presName="parTxOnly" presStyleLbl="node1" presStyleIdx="2" presStyleCnt="4">
        <dgm:presLayoutVars>
          <dgm:chMax val="0"/>
          <dgm:chPref val="0"/>
          <dgm:bulletEnabled val="1"/>
        </dgm:presLayoutVars>
      </dgm:prSet>
      <dgm:spPr/>
    </dgm:pt>
    <dgm:pt modelId="{285918FC-0E41-46D2-971B-880C023975A7}" type="pres">
      <dgm:prSet presAssocID="{037DF3FF-FA69-4DFA-A21D-B646B12280E5}" presName="parTxOnlySpace" presStyleCnt="0"/>
      <dgm:spPr/>
    </dgm:pt>
    <dgm:pt modelId="{05ECC90E-2322-40E4-B91E-D9B3686E1479}" type="pres">
      <dgm:prSet presAssocID="{F9F35C0E-05EF-4DC4-B312-E447F6257A1A}" presName="parTxOnly" presStyleLbl="node1" presStyleIdx="3" presStyleCnt="4">
        <dgm:presLayoutVars>
          <dgm:chMax val="0"/>
          <dgm:chPref val="0"/>
          <dgm:bulletEnabled val="1"/>
        </dgm:presLayoutVars>
      </dgm:prSet>
      <dgm:spPr/>
    </dgm:pt>
  </dgm:ptLst>
  <dgm:cxnLst>
    <dgm:cxn modelId="{2C00C11B-7876-4792-A034-9A16FA5DCFFA}" type="presOf" srcId="{7F208838-4606-4004-B20D-E938EB3268B0}" destId="{2EC4F7BF-F60A-46AC-85E9-B75209DFA3DA}" srcOrd="0" destOrd="0" presId="urn:microsoft.com/office/officeart/2005/8/layout/chevron1"/>
    <dgm:cxn modelId="{E6AC702C-11B1-4E06-8275-581D762760C3}" type="presOf" srcId="{5DF27A21-9D06-44AF-BA8B-9DB7341816FC}" destId="{28B5456B-DB4D-47D4-9755-B16B10386CBA}" srcOrd="0" destOrd="0" presId="urn:microsoft.com/office/officeart/2005/8/layout/chevron1"/>
    <dgm:cxn modelId="{EFBA9A5C-143A-4FF8-BB40-3FAE02D2E01F}" srcId="{E2936D04-0782-4E4C-BE6B-B4FDFEF08442}" destId="{9BA3F4DF-E90A-4B85-AC8F-8240CEBC29DA}" srcOrd="0" destOrd="0" parTransId="{B2A1EFF1-074D-417C-95B0-6B24DF02E98F}" sibTransId="{1094C127-D95F-490A-BF54-B156915449D9}"/>
    <dgm:cxn modelId="{AD6F835F-8B3C-40B5-B4F8-951C22A130E7}" type="presOf" srcId="{E2936D04-0782-4E4C-BE6B-B4FDFEF08442}" destId="{F3D46866-8998-47A3-9158-C9322EF09FB9}" srcOrd="0" destOrd="0" presId="urn:microsoft.com/office/officeart/2005/8/layout/chevron1"/>
    <dgm:cxn modelId="{100F718F-1F39-40CF-A64A-8F6915F42863}" srcId="{E2936D04-0782-4E4C-BE6B-B4FDFEF08442}" destId="{5DF27A21-9D06-44AF-BA8B-9DB7341816FC}" srcOrd="2" destOrd="0" parTransId="{D7B92B66-66A1-426E-AA38-3BCCD6448129}" sibTransId="{037DF3FF-FA69-4DFA-A21D-B646B12280E5}"/>
    <dgm:cxn modelId="{5BD6D3A4-615A-43B5-9C1A-17718786832D}" srcId="{E2936D04-0782-4E4C-BE6B-B4FDFEF08442}" destId="{7F208838-4606-4004-B20D-E938EB3268B0}" srcOrd="1" destOrd="0" parTransId="{A2EFD9AA-D607-4CC0-AFB1-A4177A034CD0}" sibTransId="{D988C799-EF23-4852-9B1D-93E7EE68A65C}"/>
    <dgm:cxn modelId="{E50987A7-12B6-47FD-8CEF-B81DAB233E29}" type="presOf" srcId="{F9F35C0E-05EF-4DC4-B312-E447F6257A1A}" destId="{05ECC90E-2322-40E4-B91E-D9B3686E1479}" srcOrd="0" destOrd="0" presId="urn:microsoft.com/office/officeart/2005/8/layout/chevron1"/>
    <dgm:cxn modelId="{AC57EFBB-4B59-4607-9CEB-3F37F2E6B03F}" srcId="{E2936D04-0782-4E4C-BE6B-B4FDFEF08442}" destId="{F9F35C0E-05EF-4DC4-B312-E447F6257A1A}" srcOrd="3" destOrd="0" parTransId="{8BA29250-D9EB-4269-8A0F-17E6271EECBA}" sibTransId="{5F13C19B-1269-4B65-966A-85F2B029FBBA}"/>
    <dgm:cxn modelId="{FE859BD7-A9C5-4D2A-AC67-0A8B5F84405D}" type="presOf" srcId="{9BA3F4DF-E90A-4B85-AC8F-8240CEBC29DA}" destId="{95AA1C38-0D6D-4414-A70B-A061395C0C3B}" srcOrd="0" destOrd="0" presId="urn:microsoft.com/office/officeart/2005/8/layout/chevron1"/>
    <dgm:cxn modelId="{D871AB94-B531-4A06-A1EB-EDF40694CBE8}" type="presParOf" srcId="{F3D46866-8998-47A3-9158-C9322EF09FB9}" destId="{95AA1C38-0D6D-4414-A70B-A061395C0C3B}" srcOrd="0" destOrd="0" presId="urn:microsoft.com/office/officeart/2005/8/layout/chevron1"/>
    <dgm:cxn modelId="{C33DDD76-DBD6-4867-A442-3F7E152F60B8}" type="presParOf" srcId="{F3D46866-8998-47A3-9158-C9322EF09FB9}" destId="{4BB69299-8450-4C66-AEA3-997EDEDE3065}" srcOrd="1" destOrd="0" presId="urn:microsoft.com/office/officeart/2005/8/layout/chevron1"/>
    <dgm:cxn modelId="{2D9703DF-35D4-4A2F-BE96-1813336016FD}" type="presParOf" srcId="{F3D46866-8998-47A3-9158-C9322EF09FB9}" destId="{2EC4F7BF-F60A-46AC-85E9-B75209DFA3DA}" srcOrd="2" destOrd="0" presId="urn:microsoft.com/office/officeart/2005/8/layout/chevron1"/>
    <dgm:cxn modelId="{73EBD210-84B2-4D65-855F-99D3DB2CB3B7}" type="presParOf" srcId="{F3D46866-8998-47A3-9158-C9322EF09FB9}" destId="{EB02330E-3A2A-4623-B1BD-18D308B72EC9}" srcOrd="3" destOrd="0" presId="urn:microsoft.com/office/officeart/2005/8/layout/chevron1"/>
    <dgm:cxn modelId="{37929F2D-1998-428C-AADD-D04827D47499}" type="presParOf" srcId="{F3D46866-8998-47A3-9158-C9322EF09FB9}" destId="{28B5456B-DB4D-47D4-9755-B16B10386CBA}" srcOrd="4" destOrd="0" presId="urn:microsoft.com/office/officeart/2005/8/layout/chevron1"/>
    <dgm:cxn modelId="{2405C262-65BF-4490-BDF2-275FC4C6E4C4}" type="presParOf" srcId="{F3D46866-8998-47A3-9158-C9322EF09FB9}" destId="{285918FC-0E41-46D2-971B-880C023975A7}" srcOrd="5" destOrd="0" presId="urn:microsoft.com/office/officeart/2005/8/layout/chevron1"/>
    <dgm:cxn modelId="{BE6E450A-BE9B-4034-AE85-921F6D55EDDA}" type="presParOf" srcId="{F3D46866-8998-47A3-9158-C9322EF09FB9}" destId="{05ECC90E-2322-40E4-B91E-D9B3686E1479}" srcOrd="6"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976E8-4469-4629-AE60-1AF09751908F}">
      <dsp:nvSpPr>
        <dsp:cNvPr id="0" name=""/>
        <dsp:cNvSpPr/>
      </dsp:nvSpPr>
      <dsp:spPr>
        <a:xfrm>
          <a:off x="24407" y="0"/>
          <a:ext cx="3090862" cy="3090862"/>
        </a:xfrm>
        <a:prstGeom prst="triangl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56BB78-608F-437F-B4ED-777BA016AF93}">
      <dsp:nvSpPr>
        <dsp:cNvPr id="0" name=""/>
        <dsp:cNvSpPr/>
      </dsp:nvSpPr>
      <dsp:spPr>
        <a:xfrm>
          <a:off x="1569838" y="310746"/>
          <a:ext cx="2009060" cy="731664"/>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cs typeface="Arial"/>
            </a:rPr>
            <a:t>GUI</a:t>
          </a:r>
        </a:p>
      </dsp:txBody>
      <dsp:txXfrm>
        <a:off x="1605555" y="346463"/>
        <a:ext cx="1937626" cy="660230"/>
      </dsp:txXfrm>
    </dsp:sp>
    <dsp:sp modelId="{317BA615-EB17-4490-9A96-D5F4D2484636}">
      <dsp:nvSpPr>
        <dsp:cNvPr id="0" name=""/>
        <dsp:cNvSpPr/>
      </dsp:nvSpPr>
      <dsp:spPr>
        <a:xfrm>
          <a:off x="1569838" y="1133869"/>
          <a:ext cx="2009060" cy="731664"/>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cs typeface="Arial"/>
            </a:rPr>
            <a:t>Integration</a:t>
          </a:r>
          <a:endParaRPr lang="en-US" sz="2600" kern="1200"/>
        </a:p>
      </dsp:txBody>
      <dsp:txXfrm>
        <a:off x="1605555" y="1169586"/>
        <a:ext cx="1937626" cy="660230"/>
      </dsp:txXfrm>
    </dsp:sp>
    <dsp:sp modelId="{3A874CA1-0BE6-4E16-A1D9-C4BB90A334E3}">
      <dsp:nvSpPr>
        <dsp:cNvPr id="0" name=""/>
        <dsp:cNvSpPr/>
      </dsp:nvSpPr>
      <dsp:spPr>
        <a:xfrm>
          <a:off x="1569838" y="1956992"/>
          <a:ext cx="2009060" cy="731664"/>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Unit</a:t>
          </a:r>
        </a:p>
      </dsp:txBody>
      <dsp:txXfrm>
        <a:off x="1605555" y="1992709"/>
        <a:ext cx="1937626" cy="6602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44EBFA-8DF9-465B-A078-14F927EA22CB}">
      <dsp:nvSpPr>
        <dsp:cNvPr id="0" name=""/>
        <dsp:cNvSpPr/>
      </dsp:nvSpPr>
      <dsp:spPr>
        <a:xfrm>
          <a:off x="1364" y="0"/>
          <a:ext cx="818699" cy="1692691"/>
        </a:xfrm>
        <a:prstGeom prst="upArrow">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63A4B9-9BB0-47BD-88CB-A1B80E24B9A5}">
      <dsp:nvSpPr>
        <dsp:cNvPr id="0" name=""/>
        <dsp:cNvSpPr/>
      </dsp:nvSpPr>
      <dsp:spPr>
        <a:xfrm>
          <a:off x="844624" y="0"/>
          <a:ext cx="1389307" cy="1692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0" rIns="113792" bIns="113792" numCol="1" spcCol="1270" anchor="ctr" anchorCtr="0">
          <a:noAutofit/>
        </a:bodyPr>
        <a:lstStyle/>
        <a:p>
          <a:pPr marL="0" lvl="0" indent="0" algn="l" defTabSz="711200">
            <a:lnSpc>
              <a:spcPct val="90000"/>
            </a:lnSpc>
            <a:spcBef>
              <a:spcPct val="0"/>
            </a:spcBef>
            <a:spcAft>
              <a:spcPct val="35000"/>
            </a:spcAft>
            <a:buNone/>
          </a:pPr>
          <a:r>
            <a:rPr lang="en-US" sz="1600" kern="1200">
              <a:cs typeface="Arial"/>
            </a:rPr>
            <a:t>Trust in the whole system</a:t>
          </a:r>
          <a:endParaRPr lang="en-US" sz="1600" kern="1200"/>
        </a:p>
      </dsp:txBody>
      <dsp:txXfrm>
        <a:off x="844624" y="0"/>
        <a:ext cx="1389307" cy="1692691"/>
      </dsp:txXfrm>
    </dsp:sp>
    <dsp:sp modelId="{42055873-00A7-4665-A2D7-BA230FAD34BA}">
      <dsp:nvSpPr>
        <dsp:cNvPr id="0" name=""/>
        <dsp:cNvSpPr/>
      </dsp:nvSpPr>
      <dsp:spPr>
        <a:xfrm>
          <a:off x="246974" y="1833749"/>
          <a:ext cx="818699" cy="1692691"/>
        </a:xfrm>
        <a:prstGeom prst="downArrow">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B09794-C50D-47B9-9701-D80EA2972E05}">
      <dsp:nvSpPr>
        <dsp:cNvPr id="0" name=""/>
        <dsp:cNvSpPr/>
      </dsp:nvSpPr>
      <dsp:spPr>
        <a:xfrm>
          <a:off x="1090234" y="1833749"/>
          <a:ext cx="1389307" cy="1692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0" rIns="113792" bIns="113792" numCol="1" spcCol="1270" anchor="ctr" anchorCtr="0">
          <a:noAutofit/>
        </a:bodyPr>
        <a:lstStyle/>
        <a:p>
          <a:pPr marL="0" lvl="0" indent="0" algn="l" defTabSz="711200" rtl="0">
            <a:lnSpc>
              <a:spcPct val="90000"/>
            </a:lnSpc>
            <a:spcBef>
              <a:spcPct val="0"/>
            </a:spcBef>
            <a:spcAft>
              <a:spcPct val="35000"/>
            </a:spcAft>
            <a:buNone/>
          </a:pPr>
          <a:r>
            <a:rPr lang="en-US" sz="1600" kern="1200">
              <a:cs typeface="Arial"/>
            </a:rPr>
            <a:t>Trust</a:t>
          </a:r>
          <a:r>
            <a:rPr lang="en-US" sz="1600" kern="1200">
              <a:latin typeface="Arial" panose="020B0604020202020204"/>
              <a:cs typeface="Arial"/>
            </a:rPr>
            <a:t> </a:t>
          </a:r>
          <a:r>
            <a:rPr lang="en-US" sz="1600" kern="1200">
              <a:latin typeface="Arial" panose="020B0604020202020204"/>
            </a:rPr>
            <a:t>in single components</a:t>
          </a:r>
          <a:endParaRPr lang="en-US" sz="1600" kern="1200"/>
        </a:p>
      </dsp:txBody>
      <dsp:txXfrm>
        <a:off x="1090234" y="1833749"/>
        <a:ext cx="1389307" cy="16926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976E8-4469-4629-AE60-1AF09751908F}">
      <dsp:nvSpPr>
        <dsp:cNvPr id="0" name=""/>
        <dsp:cNvSpPr/>
      </dsp:nvSpPr>
      <dsp:spPr>
        <a:xfrm>
          <a:off x="24407" y="0"/>
          <a:ext cx="3090862" cy="3090862"/>
        </a:xfrm>
        <a:prstGeom prst="triangl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56BB78-608F-437F-B4ED-777BA016AF93}">
      <dsp:nvSpPr>
        <dsp:cNvPr id="0" name=""/>
        <dsp:cNvSpPr/>
      </dsp:nvSpPr>
      <dsp:spPr>
        <a:xfrm>
          <a:off x="1569838" y="310746"/>
          <a:ext cx="2009060" cy="731664"/>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cs typeface="Arial"/>
            </a:rPr>
            <a:t>GUI</a:t>
          </a:r>
        </a:p>
      </dsp:txBody>
      <dsp:txXfrm>
        <a:off x="1605555" y="346463"/>
        <a:ext cx="1937626" cy="660230"/>
      </dsp:txXfrm>
    </dsp:sp>
    <dsp:sp modelId="{317BA615-EB17-4490-9A96-D5F4D2484636}">
      <dsp:nvSpPr>
        <dsp:cNvPr id="0" name=""/>
        <dsp:cNvSpPr/>
      </dsp:nvSpPr>
      <dsp:spPr>
        <a:xfrm>
          <a:off x="1569838" y="1133869"/>
          <a:ext cx="2009060" cy="731664"/>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cs typeface="Arial"/>
            </a:rPr>
            <a:t>Integration</a:t>
          </a:r>
          <a:endParaRPr lang="en-US" sz="2600" kern="1200"/>
        </a:p>
      </dsp:txBody>
      <dsp:txXfrm>
        <a:off x="1605555" y="1169586"/>
        <a:ext cx="1937626" cy="660230"/>
      </dsp:txXfrm>
    </dsp:sp>
    <dsp:sp modelId="{3A874CA1-0BE6-4E16-A1D9-C4BB90A334E3}">
      <dsp:nvSpPr>
        <dsp:cNvPr id="0" name=""/>
        <dsp:cNvSpPr/>
      </dsp:nvSpPr>
      <dsp:spPr>
        <a:xfrm>
          <a:off x="1569838" y="1956992"/>
          <a:ext cx="2009060" cy="731664"/>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Unit</a:t>
          </a:r>
        </a:p>
      </dsp:txBody>
      <dsp:txXfrm>
        <a:off x="1605555" y="1992709"/>
        <a:ext cx="1937626" cy="6602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92D41-645D-4324-9324-106BD608AA50}">
      <dsp:nvSpPr>
        <dsp:cNvPr id="0" name=""/>
        <dsp:cNvSpPr/>
      </dsp:nvSpPr>
      <dsp:spPr>
        <a:xfrm>
          <a:off x="0" y="0"/>
          <a:ext cx="7480935" cy="74972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Capture &amp; Playback</a:t>
          </a:r>
        </a:p>
      </dsp:txBody>
      <dsp:txXfrm>
        <a:off x="21959" y="21959"/>
        <a:ext cx="6584203" cy="705808"/>
      </dsp:txXfrm>
    </dsp:sp>
    <dsp:sp modelId="{3075EF75-5545-454D-A612-164F9444DBAD}">
      <dsp:nvSpPr>
        <dsp:cNvPr id="0" name=""/>
        <dsp:cNvSpPr/>
      </dsp:nvSpPr>
      <dsp:spPr>
        <a:xfrm>
          <a:off x="558641" y="853854"/>
          <a:ext cx="7480935" cy="749726"/>
        </a:xfrm>
        <a:prstGeom prst="roundRect">
          <a:avLst>
            <a:gd name="adj" fmla="val 10000"/>
          </a:avLst>
        </a:prstGeom>
        <a:solidFill>
          <a:schemeClr val="accent3">
            <a:hueOff val="0"/>
            <a:satOff val="9"/>
            <a:lumOff val="3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Scripted and Modular</a:t>
          </a:r>
        </a:p>
      </dsp:txBody>
      <dsp:txXfrm>
        <a:off x="580600" y="875813"/>
        <a:ext cx="6391053" cy="705808"/>
      </dsp:txXfrm>
    </dsp:sp>
    <dsp:sp modelId="{FC9D63F5-5BA6-4920-BEC8-ABB8C7DC864B}">
      <dsp:nvSpPr>
        <dsp:cNvPr id="0" name=""/>
        <dsp:cNvSpPr/>
      </dsp:nvSpPr>
      <dsp:spPr>
        <a:xfrm>
          <a:off x="1117282" y="1707709"/>
          <a:ext cx="7480935" cy="749726"/>
        </a:xfrm>
        <a:prstGeom prst="roundRect">
          <a:avLst>
            <a:gd name="adj" fmla="val 10000"/>
          </a:avLst>
        </a:prstGeom>
        <a:solidFill>
          <a:schemeClr val="accent3">
            <a:hueOff val="0"/>
            <a:satOff val="17"/>
            <a:lumOff val="7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Data driven</a:t>
          </a:r>
        </a:p>
      </dsp:txBody>
      <dsp:txXfrm>
        <a:off x="1139241" y="1729668"/>
        <a:ext cx="6391053" cy="705808"/>
      </dsp:txXfrm>
    </dsp:sp>
    <dsp:sp modelId="{3506BD23-3450-4255-B6D7-AA8FECD9520D}">
      <dsp:nvSpPr>
        <dsp:cNvPr id="0" name=""/>
        <dsp:cNvSpPr/>
      </dsp:nvSpPr>
      <dsp:spPr>
        <a:xfrm>
          <a:off x="1675923" y="2561564"/>
          <a:ext cx="7480935" cy="749726"/>
        </a:xfrm>
        <a:prstGeom prst="roundRect">
          <a:avLst>
            <a:gd name="adj" fmla="val 10000"/>
          </a:avLst>
        </a:prstGeom>
        <a:solidFill>
          <a:schemeClr val="accent3">
            <a:hueOff val="0"/>
            <a:satOff val="26"/>
            <a:lumOff val="1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Smart Framework</a:t>
          </a:r>
        </a:p>
      </dsp:txBody>
      <dsp:txXfrm>
        <a:off x="1697882" y="2583523"/>
        <a:ext cx="6391053" cy="705808"/>
      </dsp:txXfrm>
    </dsp:sp>
    <dsp:sp modelId="{1CC6FE0A-6749-47FA-910C-73D54BEF93FE}">
      <dsp:nvSpPr>
        <dsp:cNvPr id="0" name=""/>
        <dsp:cNvSpPr/>
      </dsp:nvSpPr>
      <dsp:spPr>
        <a:xfrm>
          <a:off x="2234564" y="3415419"/>
          <a:ext cx="7480935" cy="749726"/>
        </a:xfrm>
        <a:prstGeom prst="roundRect">
          <a:avLst>
            <a:gd name="adj" fmla="val 10000"/>
          </a:avLst>
        </a:prstGeom>
        <a:solidFill>
          <a:schemeClr val="accent3">
            <a:hueOff val="0"/>
            <a:satOff val="34"/>
            <a:lumOff val="1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a:t>
          </a:r>
          <a:r>
            <a:rPr lang="en-US" sz="3300" kern="1200" err="1"/>
            <a:t>Scriptless</a:t>
          </a:r>
          <a:r>
            <a:rPr lang="en-US" sz="3300" kern="1200"/>
            <a:t>” automation</a:t>
          </a:r>
        </a:p>
      </dsp:txBody>
      <dsp:txXfrm>
        <a:off x="2256523" y="3437378"/>
        <a:ext cx="6391053" cy="705808"/>
      </dsp:txXfrm>
    </dsp:sp>
    <dsp:sp modelId="{81BB085D-FA3A-4C36-9A54-6018763EF34B}">
      <dsp:nvSpPr>
        <dsp:cNvPr id="0" name=""/>
        <dsp:cNvSpPr/>
      </dsp:nvSpPr>
      <dsp:spPr>
        <a:xfrm>
          <a:off x="6993612" y="547716"/>
          <a:ext cx="487322" cy="487322"/>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103259" y="547716"/>
        <a:ext cx="268028" cy="366710"/>
      </dsp:txXfrm>
    </dsp:sp>
    <dsp:sp modelId="{85498A76-3499-4B3C-B874-17CA804D2231}">
      <dsp:nvSpPr>
        <dsp:cNvPr id="0" name=""/>
        <dsp:cNvSpPr/>
      </dsp:nvSpPr>
      <dsp:spPr>
        <a:xfrm>
          <a:off x="7552254" y="1401571"/>
          <a:ext cx="487322" cy="487322"/>
        </a:xfrm>
        <a:prstGeom prst="downArrow">
          <a:avLst>
            <a:gd name="adj1" fmla="val 55000"/>
            <a:gd name="adj2" fmla="val 45000"/>
          </a:avLst>
        </a:prstGeom>
        <a:solidFill>
          <a:schemeClr val="accent3">
            <a:tint val="40000"/>
            <a:alpha val="90000"/>
            <a:hueOff val="0"/>
            <a:satOff val="49"/>
            <a:lumOff val="1042"/>
            <a:alphaOff val="0"/>
          </a:schemeClr>
        </a:solidFill>
        <a:ln w="12700" cap="flat" cmpd="sng" algn="ctr">
          <a:solidFill>
            <a:schemeClr val="accent3">
              <a:tint val="40000"/>
              <a:alpha val="90000"/>
              <a:hueOff val="0"/>
              <a:satOff val="49"/>
              <a:lumOff val="10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661901" y="1401571"/>
        <a:ext cx="268028" cy="366710"/>
      </dsp:txXfrm>
    </dsp:sp>
    <dsp:sp modelId="{DF78455E-70AD-4787-BF7E-6D497BD44A00}">
      <dsp:nvSpPr>
        <dsp:cNvPr id="0" name=""/>
        <dsp:cNvSpPr/>
      </dsp:nvSpPr>
      <dsp:spPr>
        <a:xfrm>
          <a:off x="8110895" y="2242931"/>
          <a:ext cx="487322" cy="487322"/>
        </a:xfrm>
        <a:prstGeom prst="downArrow">
          <a:avLst>
            <a:gd name="adj1" fmla="val 55000"/>
            <a:gd name="adj2" fmla="val 45000"/>
          </a:avLst>
        </a:prstGeom>
        <a:solidFill>
          <a:schemeClr val="accent3">
            <a:tint val="40000"/>
            <a:alpha val="90000"/>
            <a:hueOff val="0"/>
            <a:satOff val="97"/>
            <a:lumOff val="2084"/>
            <a:alphaOff val="0"/>
          </a:schemeClr>
        </a:solidFill>
        <a:ln w="12700" cap="flat" cmpd="sng" algn="ctr">
          <a:solidFill>
            <a:schemeClr val="accent3">
              <a:tint val="40000"/>
              <a:alpha val="90000"/>
              <a:hueOff val="0"/>
              <a:satOff val="97"/>
              <a:lumOff val="20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220542" y="2242931"/>
        <a:ext cx="268028" cy="366710"/>
      </dsp:txXfrm>
    </dsp:sp>
    <dsp:sp modelId="{CCA0A6FF-1AF8-4DF7-AA77-85906F5BC20C}">
      <dsp:nvSpPr>
        <dsp:cNvPr id="0" name=""/>
        <dsp:cNvSpPr/>
      </dsp:nvSpPr>
      <dsp:spPr>
        <a:xfrm>
          <a:off x="8669536" y="3105116"/>
          <a:ext cx="487322" cy="487322"/>
        </a:xfrm>
        <a:prstGeom prst="downArrow">
          <a:avLst>
            <a:gd name="adj1" fmla="val 55000"/>
            <a:gd name="adj2" fmla="val 45000"/>
          </a:avLst>
        </a:prstGeom>
        <a:solidFill>
          <a:schemeClr val="accent3">
            <a:tint val="40000"/>
            <a:alpha val="90000"/>
            <a:hueOff val="0"/>
            <a:satOff val="146"/>
            <a:lumOff val="3126"/>
            <a:alphaOff val="0"/>
          </a:schemeClr>
        </a:solidFill>
        <a:ln w="12700" cap="flat" cmpd="sng" algn="ctr">
          <a:solidFill>
            <a:schemeClr val="accent3">
              <a:tint val="40000"/>
              <a:alpha val="90000"/>
              <a:hueOff val="0"/>
              <a:satOff val="146"/>
              <a:lumOff val="312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779183" y="3105116"/>
        <a:ext cx="268028" cy="3667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B1507C-6E1B-48FE-BD4C-75458FFC36E2}">
      <dsp:nvSpPr>
        <dsp:cNvPr id="0" name=""/>
        <dsp:cNvSpPr/>
      </dsp:nvSpPr>
      <dsp:spPr>
        <a:xfrm>
          <a:off x="0" y="0"/>
          <a:ext cx="8294914" cy="82168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0" numCol="1" spcCol="1270" anchor="t" anchorCtr="0">
          <a:noAutofit/>
        </a:bodyPr>
        <a:lstStyle/>
        <a:p>
          <a:pPr marL="0" lvl="0" indent="0" algn="l" defTabSz="844550" rtl="0">
            <a:lnSpc>
              <a:spcPct val="90000"/>
            </a:lnSpc>
            <a:spcBef>
              <a:spcPct val="0"/>
            </a:spcBef>
            <a:spcAft>
              <a:spcPct val="35000"/>
            </a:spcAft>
            <a:buNone/>
          </a:pPr>
          <a:r>
            <a:rPr lang="en-US" sz="1900" kern="1200"/>
            <a:t>Data-driven</a:t>
          </a:r>
        </a:p>
        <a:p>
          <a:pPr marL="114300" lvl="1" indent="-114300" algn="l" defTabSz="666750" rtl="0">
            <a:lnSpc>
              <a:spcPct val="90000"/>
            </a:lnSpc>
            <a:spcBef>
              <a:spcPct val="0"/>
            </a:spcBef>
            <a:spcAft>
              <a:spcPts val="0"/>
            </a:spcAft>
            <a:buChar char="•"/>
          </a:pPr>
          <a:r>
            <a:rPr lang="en-US" sz="1500" kern="1200"/>
            <a:t>Test data held in separate files and defines which input is used in control scripts</a:t>
          </a:r>
        </a:p>
      </dsp:txBody>
      <dsp:txXfrm>
        <a:off x="1741151" y="0"/>
        <a:ext cx="6553762" cy="821687"/>
      </dsp:txXfrm>
    </dsp:sp>
    <dsp:sp modelId="{47A9FB3C-8798-45BD-AD3B-391885E99523}">
      <dsp:nvSpPr>
        <dsp:cNvPr id="0" name=""/>
        <dsp:cNvSpPr/>
      </dsp:nvSpPr>
      <dsp:spPr>
        <a:xfrm>
          <a:off x="10442" y="9170"/>
          <a:ext cx="1342332" cy="803347"/>
        </a:xfrm>
        <a:prstGeom prst="roundRect">
          <a:avLst>
            <a:gd name="adj" fmla="val 10000"/>
          </a:avLst>
        </a:prstGeom>
        <a:blipFill dpi="0" rotWithShape="1">
          <a:blip xmlns:r="http://schemas.openxmlformats.org/officeDocument/2006/relationships" r:embed="rId1">
            <a:duotone>
              <a:prstClr val="black"/>
              <a:schemeClr val="tx2">
                <a:tint val="45000"/>
                <a:satMod val="400000"/>
              </a:schemeClr>
            </a:duotone>
            <a:extLst>
              <a:ext uri="{28A0092B-C50C-407E-A947-70E740481C1C}">
                <a14:useLocalDpi xmlns:a14="http://schemas.microsoft.com/office/drawing/2010/main" val="0"/>
              </a:ext>
            </a:extLst>
          </a:blip>
          <a:srcRect/>
          <a:stretch>
            <a:fillRect t="-24823" b="-24823"/>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6736DE8-E357-4AB7-8A38-7E30207E8B78}">
      <dsp:nvSpPr>
        <dsp:cNvPr id="0" name=""/>
        <dsp:cNvSpPr/>
      </dsp:nvSpPr>
      <dsp:spPr>
        <a:xfrm>
          <a:off x="0" y="903855"/>
          <a:ext cx="8294914" cy="82168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0" numCol="1" spcCol="1270" anchor="t" anchorCtr="0">
          <a:noAutofit/>
        </a:bodyPr>
        <a:lstStyle/>
        <a:p>
          <a:pPr marL="0" lvl="0" indent="0" algn="l" defTabSz="933450" rtl="0">
            <a:lnSpc>
              <a:spcPct val="90000"/>
            </a:lnSpc>
            <a:spcBef>
              <a:spcPct val="0"/>
            </a:spcBef>
            <a:spcAft>
              <a:spcPts val="0"/>
            </a:spcAft>
            <a:buNone/>
          </a:pPr>
          <a:r>
            <a:rPr lang="en-US" sz="2100" kern="1200"/>
            <a:t>Keyword-driven</a:t>
          </a:r>
          <a:r>
            <a:rPr lang="en-US" sz="1800" kern="1200"/>
            <a:t> </a:t>
          </a:r>
          <a:r>
            <a:rPr lang="en-US" sz="1400" kern="1200"/>
            <a:t>aka table/action-driven</a:t>
          </a:r>
          <a:endParaRPr lang="en-US" sz="1800" kern="1200"/>
        </a:p>
        <a:p>
          <a:pPr marL="171450" lvl="1" indent="-171450" algn="l" defTabSz="711200" rtl="0">
            <a:lnSpc>
              <a:spcPct val="90000"/>
            </a:lnSpc>
            <a:spcBef>
              <a:spcPct val="0"/>
            </a:spcBef>
            <a:spcAft>
              <a:spcPts val="0"/>
            </a:spcAft>
            <a:buChar char="•"/>
          </a:pPr>
          <a:r>
            <a:rPr lang="en-US" sz="1600" kern="1200"/>
            <a:t>Test data files additionally hold definitions of actions and they are used by one main control script</a:t>
          </a:r>
        </a:p>
      </dsp:txBody>
      <dsp:txXfrm>
        <a:off x="1741151" y="903855"/>
        <a:ext cx="6553762" cy="821687"/>
      </dsp:txXfrm>
    </dsp:sp>
    <dsp:sp modelId="{7D7C0880-34A7-445F-BC67-6308EC64E71E}">
      <dsp:nvSpPr>
        <dsp:cNvPr id="0" name=""/>
        <dsp:cNvSpPr/>
      </dsp:nvSpPr>
      <dsp:spPr>
        <a:xfrm>
          <a:off x="10442" y="913025"/>
          <a:ext cx="1342332" cy="803347"/>
        </a:xfrm>
        <a:prstGeom prst="roundRect">
          <a:avLst>
            <a:gd name="adj" fmla="val 10000"/>
          </a:avLst>
        </a:prstGeom>
        <a:blipFill dpi="0" rotWithShape="1">
          <a:blip xmlns:r="http://schemas.openxmlformats.org/officeDocument/2006/relationships" r:embed="rId2">
            <a:duotone>
              <a:schemeClr val="accent4">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t="-25071" b="-25071"/>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1ACDB8A-6644-49DF-82F5-2F5FB893FB0B}">
      <dsp:nvSpPr>
        <dsp:cNvPr id="0" name=""/>
        <dsp:cNvSpPr/>
      </dsp:nvSpPr>
      <dsp:spPr>
        <a:xfrm>
          <a:off x="0" y="1807711"/>
          <a:ext cx="8294914" cy="82168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ts val="0"/>
            </a:spcAft>
            <a:buNone/>
          </a:pPr>
          <a:r>
            <a:rPr lang="nb-NO" sz="2100" kern="1200"/>
            <a:t>Process-driven</a:t>
          </a:r>
        </a:p>
        <a:p>
          <a:pPr marL="171450" lvl="1" indent="-171450" algn="l" defTabSz="711200" rtl="0">
            <a:lnSpc>
              <a:spcPct val="90000"/>
            </a:lnSpc>
            <a:spcBef>
              <a:spcPct val="0"/>
            </a:spcBef>
            <a:spcAft>
              <a:spcPts val="0"/>
            </a:spcAft>
            <a:buChar char="•"/>
          </a:pPr>
          <a:r>
            <a:rPr lang="nb-NO" sz="1600" kern="1200"/>
            <a:t>Actions are combined into highl level functions which are then used to create the scenario</a:t>
          </a:r>
        </a:p>
      </dsp:txBody>
      <dsp:txXfrm>
        <a:off x="1741151" y="1807711"/>
        <a:ext cx="6553762" cy="821687"/>
      </dsp:txXfrm>
    </dsp:sp>
    <dsp:sp modelId="{FF770696-E07B-4221-AF49-1ED4C4C2A617}">
      <dsp:nvSpPr>
        <dsp:cNvPr id="0" name=""/>
        <dsp:cNvSpPr/>
      </dsp:nvSpPr>
      <dsp:spPr>
        <a:xfrm>
          <a:off x="10442" y="1816881"/>
          <a:ext cx="1342332" cy="803347"/>
        </a:xfrm>
        <a:prstGeom prst="roundRect">
          <a:avLst>
            <a:gd name="adj" fmla="val 10000"/>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22577" b="-22577"/>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7A6BA77-D1D7-467F-9669-38F3141A1332}">
      <dsp:nvSpPr>
        <dsp:cNvPr id="0" name=""/>
        <dsp:cNvSpPr/>
      </dsp:nvSpPr>
      <dsp:spPr>
        <a:xfrm>
          <a:off x="0" y="2711567"/>
          <a:ext cx="8294914" cy="82168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ts val="0"/>
            </a:spcAft>
            <a:buNone/>
          </a:pPr>
          <a:r>
            <a:rPr lang="nb-NO" sz="2100" kern="1200"/>
            <a:t>Model based</a:t>
          </a:r>
        </a:p>
        <a:p>
          <a:pPr marL="171450" lvl="1" indent="-171450" algn="l" defTabSz="711200" rtl="0">
            <a:lnSpc>
              <a:spcPct val="90000"/>
            </a:lnSpc>
            <a:spcBef>
              <a:spcPct val="0"/>
            </a:spcBef>
            <a:spcAft>
              <a:spcPts val="0"/>
            </a:spcAft>
            <a:buChar char="•"/>
          </a:pPr>
          <a:r>
            <a:rPr lang="nb-NO" sz="1600" kern="1200"/>
            <a:t>Abstractions which do not use code to represent a scenario, but components linked into model representing flow</a:t>
          </a:r>
        </a:p>
      </dsp:txBody>
      <dsp:txXfrm>
        <a:off x="1741151" y="2711567"/>
        <a:ext cx="6553762" cy="821687"/>
      </dsp:txXfrm>
    </dsp:sp>
    <dsp:sp modelId="{09B4C321-42DD-41D9-84AB-998C306306EF}">
      <dsp:nvSpPr>
        <dsp:cNvPr id="0" name=""/>
        <dsp:cNvSpPr/>
      </dsp:nvSpPr>
      <dsp:spPr>
        <a:xfrm>
          <a:off x="10442" y="2720737"/>
          <a:ext cx="1342332" cy="803347"/>
        </a:xfrm>
        <a:prstGeom prst="roundRect">
          <a:avLst>
            <a:gd name="adj" fmla="val 10000"/>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t="-25071" b="-25071"/>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0EDEB4E-A4EE-401E-A368-9A8E2FAFF894}">
      <dsp:nvSpPr>
        <dsp:cNvPr id="0" name=""/>
        <dsp:cNvSpPr/>
      </dsp:nvSpPr>
      <dsp:spPr>
        <a:xfrm>
          <a:off x="0" y="3615423"/>
          <a:ext cx="8294914" cy="82168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a:t>Hybrid</a:t>
          </a:r>
          <a:endParaRPr lang="nb-NO" sz="2100" kern="1200"/>
        </a:p>
        <a:p>
          <a:pPr marL="171450" lvl="1" indent="-171450" algn="l" defTabSz="711200" rtl="0">
            <a:lnSpc>
              <a:spcPct val="90000"/>
            </a:lnSpc>
            <a:spcBef>
              <a:spcPct val="0"/>
            </a:spcBef>
            <a:spcAft>
              <a:spcPct val="15000"/>
            </a:spcAft>
            <a:buChar char="•"/>
          </a:pPr>
          <a:r>
            <a:rPr lang="nb-NO" sz="1600" kern="1200"/>
            <a:t>Several are used simultaneously</a:t>
          </a:r>
        </a:p>
      </dsp:txBody>
      <dsp:txXfrm>
        <a:off x="1741151" y="3615423"/>
        <a:ext cx="6553762" cy="821687"/>
      </dsp:txXfrm>
    </dsp:sp>
    <dsp:sp modelId="{35469517-EDC7-4E85-B2DF-B4B495ED3CF9}">
      <dsp:nvSpPr>
        <dsp:cNvPr id="0" name=""/>
        <dsp:cNvSpPr/>
      </dsp:nvSpPr>
      <dsp:spPr>
        <a:xfrm>
          <a:off x="10442" y="3624593"/>
          <a:ext cx="1342332" cy="803347"/>
        </a:xfrm>
        <a:prstGeom prst="roundRect">
          <a:avLst>
            <a:gd name="adj" fmla="val 10000"/>
          </a:avLst>
        </a:prstGeom>
        <a:blipFill dpi="0" rotWithShape="1">
          <a:blip xmlns:r="http://schemas.openxmlformats.org/officeDocument/2006/relationships"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t="-25071" b="-25071"/>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A1C38-0D6D-4414-A70B-A061395C0C3B}">
      <dsp:nvSpPr>
        <dsp:cNvPr id="0" name=""/>
        <dsp:cNvSpPr/>
      </dsp:nvSpPr>
      <dsp:spPr>
        <a:xfrm>
          <a:off x="3756" y="340560"/>
          <a:ext cx="2186574" cy="874629"/>
        </a:xfrm>
        <a:prstGeom prst="chevron">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Development</a:t>
          </a:r>
        </a:p>
      </dsp:txBody>
      <dsp:txXfrm>
        <a:off x="441071" y="340560"/>
        <a:ext cx="1311945" cy="874629"/>
      </dsp:txXfrm>
    </dsp:sp>
    <dsp:sp modelId="{2EC4F7BF-F60A-46AC-85E9-B75209DFA3DA}">
      <dsp:nvSpPr>
        <dsp:cNvPr id="0" name=""/>
        <dsp:cNvSpPr/>
      </dsp:nvSpPr>
      <dsp:spPr>
        <a:xfrm>
          <a:off x="1971673" y="340560"/>
          <a:ext cx="2186574" cy="874629"/>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Review of backlog items and plan features</a:t>
          </a:r>
        </a:p>
      </dsp:txBody>
      <dsp:txXfrm>
        <a:off x="2408988" y="340560"/>
        <a:ext cx="1311945" cy="874629"/>
      </dsp:txXfrm>
    </dsp:sp>
    <dsp:sp modelId="{28B5456B-DB4D-47D4-9755-B16B10386CBA}">
      <dsp:nvSpPr>
        <dsp:cNvPr id="0" name=""/>
        <dsp:cNvSpPr/>
      </dsp:nvSpPr>
      <dsp:spPr>
        <a:xfrm>
          <a:off x="3939590" y="340560"/>
          <a:ext cx="2186574" cy="874629"/>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Development of features with deploys on QA </a:t>
          </a:r>
          <a:r>
            <a:rPr lang="en-US" sz="1500" kern="1200" err="1"/>
            <a:t>env</a:t>
          </a:r>
          <a:endParaRPr lang="en-US" sz="1500" kern="1200"/>
        </a:p>
      </dsp:txBody>
      <dsp:txXfrm>
        <a:off x="4376905" y="340560"/>
        <a:ext cx="1311945" cy="874629"/>
      </dsp:txXfrm>
    </dsp:sp>
    <dsp:sp modelId="{05ECC90E-2322-40E4-B91E-D9B3686E1479}">
      <dsp:nvSpPr>
        <dsp:cNvPr id="0" name=""/>
        <dsp:cNvSpPr/>
      </dsp:nvSpPr>
      <dsp:spPr>
        <a:xfrm>
          <a:off x="5907507" y="340560"/>
          <a:ext cx="2186574" cy="874629"/>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Final deploys</a:t>
          </a:r>
        </a:p>
        <a:p>
          <a:pPr marL="0" lvl="0" indent="0" algn="ctr" defTabSz="666750">
            <a:lnSpc>
              <a:spcPct val="90000"/>
            </a:lnSpc>
            <a:spcBef>
              <a:spcPct val="0"/>
            </a:spcBef>
            <a:spcAft>
              <a:spcPct val="35000"/>
            </a:spcAft>
            <a:buNone/>
          </a:pPr>
          <a:r>
            <a:rPr lang="en-US" sz="1500" kern="1200"/>
            <a:t>Building packages</a:t>
          </a:r>
        </a:p>
      </dsp:txBody>
      <dsp:txXfrm>
        <a:off x="6344822" y="340560"/>
        <a:ext cx="1311945" cy="87462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A1C38-0D6D-4414-A70B-A061395C0C3B}">
      <dsp:nvSpPr>
        <dsp:cNvPr id="0" name=""/>
        <dsp:cNvSpPr/>
      </dsp:nvSpPr>
      <dsp:spPr>
        <a:xfrm>
          <a:off x="3756" y="340211"/>
          <a:ext cx="2186861" cy="874744"/>
        </a:xfrm>
        <a:prstGeom prst="chevron">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Manual Testing</a:t>
          </a:r>
        </a:p>
      </dsp:txBody>
      <dsp:txXfrm>
        <a:off x="441128" y="340211"/>
        <a:ext cx="1312117" cy="874744"/>
      </dsp:txXfrm>
    </dsp:sp>
    <dsp:sp modelId="{2EC4F7BF-F60A-46AC-85E9-B75209DFA3DA}">
      <dsp:nvSpPr>
        <dsp:cNvPr id="0" name=""/>
        <dsp:cNvSpPr/>
      </dsp:nvSpPr>
      <dsp:spPr>
        <a:xfrm>
          <a:off x="1971932" y="340211"/>
          <a:ext cx="2186861" cy="87474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Requirements testing</a:t>
          </a:r>
        </a:p>
        <a:p>
          <a:pPr marL="0" lvl="0" indent="0" algn="ctr" defTabSz="622300">
            <a:lnSpc>
              <a:spcPct val="90000"/>
            </a:lnSpc>
            <a:spcBef>
              <a:spcPct val="0"/>
            </a:spcBef>
            <a:spcAft>
              <a:spcPct val="35000"/>
            </a:spcAft>
            <a:buNone/>
          </a:pPr>
          <a:r>
            <a:rPr lang="en-US" sz="1400" kern="1200"/>
            <a:t>Risk analysis</a:t>
          </a:r>
        </a:p>
      </dsp:txBody>
      <dsp:txXfrm>
        <a:off x="2409304" y="340211"/>
        <a:ext cx="1312117" cy="874744"/>
      </dsp:txXfrm>
    </dsp:sp>
    <dsp:sp modelId="{28B5456B-DB4D-47D4-9755-B16B10386CBA}">
      <dsp:nvSpPr>
        <dsp:cNvPr id="0" name=""/>
        <dsp:cNvSpPr/>
      </dsp:nvSpPr>
      <dsp:spPr>
        <a:xfrm>
          <a:off x="3940108" y="340211"/>
          <a:ext cx="2186861" cy="874744"/>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Creation of test cases</a:t>
          </a:r>
        </a:p>
        <a:p>
          <a:pPr marL="0" lvl="0" indent="0" algn="ctr" defTabSz="622300">
            <a:lnSpc>
              <a:spcPct val="90000"/>
            </a:lnSpc>
            <a:spcBef>
              <a:spcPct val="0"/>
            </a:spcBef>
            <a:spcAft>
              <a:spcPct val="35000"/>
            </a:spcAft>
            <a:buNone/>
          </a:pPr>
          <a:r>
            <a:rPr lang="en-US" sz="1400" kern="1200"/>
            <a:t>Test Data preparation</a:t>
          </a:r>
        </a:p>
      </dsp:txBody>
      <dsp:txXfrm>
        <a:off x="4377480" y="340211"/>
        <a:ext cx="1312117" cy="874744"/>
      </dsp:txXfrm>
    </dsp:sp>
    <dsp:sp modelId="{05ECC90E-2322-40E4-B91E-D9B3686E1479}">
      <dsp:nvSpPr>
        <dsp:cNvPr id="0" name=""/>
        <dsp:cNvSpPr/>
      </dsp:nvSpPr>
      <dsp:spPr>
        <a:xfrm>
          <a:off x="5908284" y="340211"/>
          <a:ext cx="2186861" cy="874744"/>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Functional testing</a:t>
          </a:r>
        </a:p>
        <a:p>
          <a:pPr marL="0" lvl="0" indent="0" algn="ctr" defTabSz="622300">
            <a:lnSpc>
              <a:spcPct val="90000"/>
            </a:lnSpc>
            <a:spcBef>
              <a:spcPct val="0"/>
            </a:spcBef>
            <a:spcAft>
              <a:spcPct val="35000"/>
            </a:spcAft>
            <a:buNone/>
          </a:pPr>
          <a:r>
            <a:rPr lang="en-US" sz="1400" kern="1200"/>
            <a:t>Bug registration</a:t>
          </a:r>
        </a:p>
      </dsp:txBody>
      <dsp:txXfrm>
        <a:off x="6345656" y="340211"/>
        <a:ext cx="1312117" cy="8747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A1C38-0D6D-4414-A70B-A061395C0C3B}">
      <dsp:nvSpPr>
        <dsp:cNvPr id="0" name=""/>
        <dsp:cNvSpPr/>
      </dsp:nvSpPr>
      <dsp:spPr>
        <a:xfrm>
          <a:off x="3756" y="340211"/>
          <a:ext cx="2186861" cy="874744"/>
        </a:xfrm>
        <a:prstGeom prst="chevron">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Test Automation</a:t>
          </a:r>
        </a:p>
      </dsp:txBody>
      <dsp:txXfrm>
        <a:off x="441128" y="340211"/>
        <a:ext cx="1312117" cy="874744"/>
      </dsp:txXfrm>
    </dsp:sp>
    <dsp:sp modelId="{2EC4F7BF-F60A-46AC-85E9-B75209DFA3DA}">
      <dsp:nvSpPr>
        <dsp:cNvPr id="0" name=""/>
        <dsp:cNvSpPr/>
      </dsp:nvSpPr>
      <dsp:spPr>
        <a:xfrm>
          <a:off x="1971932" y="340211"/>
          <a:ext cx="2186861" cy="87474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Add available integrations</a:t>
          </a:r>
        </a:p>
        <a:p>
          <a:pPr marL="0" lvl="0" indent="0" algn="ctr" defTabSz="622300">
            <a:lnSpc>
              <a:spcPct val="90000"/>
            </a:lnSpc>
            <a:spcBef>
              <a:spcPct val="0"/>
            </a:spcBef>
            <a:spcAft>
              <a:spcPct val="35000"/>
            </a:spcAft>
            <a:buNone/>
          </a:pPr>
          <a:r>
            <a:rPr lang="en-US" sz="1400" kern="1200"/>
            <a:t>Technical assessment</a:t>
          </a:r>
        </a:p>
      </dsp:txBody>
      <dsp:txXfrm>
        <a:off x="2409304" y="340211"/>
        <a:ext cx="1312117" cy="874744"/>
      </dsp:txXfrm>
    </dsp:sp>
    <dsp:sp modelId="{28B5456B-DB4D-47D4-9755-B16B10386CBA}">
      <dsp:nvSpPr>
        <dsp:cNvPr id="0" name=""/>
        <dsp:cNvSpPr/>
      </dsp:nvSpPr>
      <dsp:spPr>
        <a:xfrm>
          <a:off x="3940108" y="340211"/>
          <a:ext cx="2186861" cy="874744"/>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Update TA Framework</a:t>
          </a:r>
        </a:p>
        <a:p>
          <a:pPr marL="0" lvl="0" indent="0" algn="ctr" defTabSz="622300">
            <a:lnSpc>
              <a:spcPct val="90000"/>
            </a:lnSpc>
            <a:spcBef>
              <a:spcPct val="0"/>
            </a:spcBef>
            <a:spcAft>
              <a:spcPct val="35000"/>
            </a:spcAft>
            <a:buNone/>
          </a:pPr>
          <a:r>
            <a:rPr lang="en-US" sz="1400" kern="1200"/>
            <a:t>Create auto tests</a:t>
          </a:r>
        </a:p>
      </dsp:txBody>
      <dsp:txXfrm>
        <a:off x="4377480" y="340211"/>
        <a:ext cx="1312117" cy="874744"/>
      </dsp:txXfrm>
    </dsp:sp>
    <dsp:sp modelId="{05ECC90E-2322-40E4-B91E-D9B3686E1479}">
      <dsp:nvSpPr>
        <dsp:cNvPr id="0" name=""/>
        <dsp:cNvSpPr/>
      </dsp:nvSpPr>
      <dsp:spPr>
        <a:xfrm>
          <a:off x="5908284" y="340211"/>
          <a:ext cx="2186861" cy="874744"/>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Finalize tests</a:t>
          </a:r>
        </a:p>
        <a:p>
          <a:pPr marL="0" lvl="0" indent="0" algn="ctr" defTabSz="622300">
            <a:lnSpc>
              <a:spcPct val="90000"/>
            </a:lnSpc>
            <a:spcBef>
              <a:spcPct val="0"/>
            </a:spcBef>
            <a:spcAft>
              <a:spcPct val="35000"/>
            </a:spcAft>
            <a:buNone/>
          </a:pPr>
          <a:r>
            <a:rPr lang="en-US" sz="1400" kern="1200"/>
            <a:t>Analyze execution results </a:t>
          </a:r>
        </a:p>
      </dsp:txBody>
      <dsp:txXfrm>
        <a:off x="6345656" y="340211"/>
        <a:ext cx="1312117" cy="874744"/>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2448" cy="256067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95993" y="0"/>
            <a:ext cx="532448" cy="2560677"/>
          </a:xfrm>
          <a:prstGeom prst="rect">
            <a:avLst/>
          </a:prstGeom>
        </p:spPr>
        <p:txBody>
          <a:bodyPr vert="horz" lIns="91440" tIns="45720" rIns="91440" bIns="45720" rtlCol="0"/>
          <a:lstStyle>
            <a:lvl1pPr algn="r">
              <a:defRPr sz="1200"/>
            </a:lvl1pPr>
          </a:lstStyle>
          <a:p>
            <a:fld id="{E0C2AA62-17A4-9740-B301-EDECBD398AF4}" type="datetimeFigureOut">
              <a:rPr lang="en-US" smtClean="0"/>
              <a:t>2/24/2021</a:t>
            </a:fld>
            <a:endParaRPr lang="en-US"/>
          </a:p>
        </p:txBody>
      </p:sp>
      <p:sp>
        <p:nvSpPr>
          <p:cNvPr id="4" name="Footer Placeholder 3"/>
          <p:cNvSpPr>
            <a:spLocks noGrp="1"/>
          </p:cNvSpPr>
          <p:nvPr>
            <p:ph type="ftr" sz="quarter" idx="2"/>
          </p:nvPr>
        </p:nvSpPr>
        <p:spPr>
          <a:xfrm>
            <a:off x="0" y="48475610"/>
            <a:ext cx="532448" cy="256067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95993" y="48475610"/>
            <a:ext cx="532448" cy="2560672"/>
          </a:xfrm>
          <a:prstGeom prst="rect">
            <a:avLst/>
          </a:prstGeom>
        </p:spPr>
        <p:txBody>
          <a:bodyPr vert="horz" lIns="91440" tIns="45720" rIns="91440" bIns="45720" rtlCol="0" anchor="b"/>
          <a:lstStyle>
            <a:lvl1pPr algn="r">
              <a:defRPr sz="1200"/>
            </a:lvl1pPr>
          </a:lstStyle>
          <a:p>
            <a:fld id="{BA629019-CFF6-134F-BF13-0E6D900D748B}" type="slidenum">
              <a:rPr lang="en-US" smtClean="0"/>
              <a:t>‹#›</a:t>
            </a:fld>
            <a:endParaRPr lang="en-US"/>
          </a:p>
        </p:txBody>
      </p:sp>
    </p:spTree>
    <p:extLst>
      <p:ext uri="{BB962C8B-B14F-4D97-AF65-F5344CB8AC3E}">
        <p14:creationId xmlns:p14="http://schemas.microsoft.com/office/powerpoint/2010/main" val="19704326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2448" cy="256067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5993" y="0"/>
            <a:ext cx="532448" cy="2560677"/>
          </a:xfrm>
          <a:prstGeom prst="rect">
            <a:avLst/>
          </a:prstGeom>
        </p:spPr>
        <p:txBody>
          <a:bodyPr vert="horz" lIns="91440" tIns="45720" rIns="91440" bIns="45720" rtlCol="0"/>
          <a:lstStyle>
            <a:lvl1pPr algn="r">
              <a:defRPr sz="1200"/>
            </a:lvl1pPr>
          </a:lstStyle>
          <a:p>
            <a:fld id="{8D0FA26B-092B-1A40-A1FF-5E125E4D3315}" type="datetimeFigureOut">
              <a:rPr lang="en-US" smtClean="0"/>
              <a:t>2/24/2021</a:t>
            </a:fld>
            <a:endParaRPr lang="en-US"/>
          </a:p>
        </p:txBody>
      </p:sp>
      <p:sp>
        <p:nvSpPr>
          <p:cNvPr id="4" name="Slide Image Placeholder 3"/>
          <p:cNvSpPr>
            <a:spLocks noGrp="1" noRot="1" noChangeAspect="1"/>
          </p:cNvSpPr>
          <p:nvPr>
            <p:ph type="sldImg" idx="2"/>
          </p:nvPr>
        </p:nvSpPr>
        <p:spPr>
          <a:xfrm>
            <a:off x="-14695488" y="6380163"/>
            <a:ext cx="30619701" cy="172243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2873" y="24561209"/>
            <a:ext cx="982980" cy="2009553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475610"/>
            <a:ext cx="532448" cy="256067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5993" y="48475610"/>
            <a:ext cx="532448" cy="2560672"/>
          </a:xfrm>
          <a:prstGeom prst="rect">
            <a:avLst/>
          </a:prstGeom>
        </p:spPr>
        <p:txBody>
          <a:bodyPr vert="horz" lIns="91440" tIns="45720" rIns="91440" bIns="45720" rtlCol="0" anchor="b"/>
          <a:lstStyle>
            <a:lvl1pPr algn="r">
              <a:defRPr sz="1200"/>
            </a:lvl1pPr>
          </a:lstStyle>
          <a:p>
            <a:fld id="{7688FA13-3404-3A44-A618-00D1B402CC88}" type="slidenum">
              <a:rPr lang="en-US" smtClean="0"/>
              <a:t>‹#›</a:t>
            </a:fld>
            <a:endParaRPr lang="en-US"/>
          </a:p>
        </p:txBody>
      </p:sp>
    </p:spTree>
    <p:extLst>
      <p:ext uri="{BB962C8B-B14F-4D97-AF65-F5344CB8AC3E}">
        <p14:creationId xmlns:p14="http://schemas.microsoft.com/office/powerpoint/2010/main" val="1029678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blog.logrocket.com/8-dom-features-you-didnt-know-existed-ec2a0a28fd89/"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fld id="{7688FA13-3404-3A44-A618-00D1B402CC88}" type="slidenum">
              <a:rPr lang="en-US" smtClean="0"/>
              <a:t>1</a:t>
            </a:fld>
            <a:endParaRPr lang="en-US"/>
          </a:p>
        </p:txBody>
      </p:sp>
    </p:spTree>
    <p:extLst>
      <p:ext uri="{BB962C8B-B14F-4D97-AF65-F5344CB8AC3E}">
        <p14:creationId xmlns:p14="http://schemas.microsoft.com/office/powerpoint/2010/main" val="1955900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test pyramid approach is to build up the test coverage in layers. There we have the most unit tests which are fast, easy to maintain and tells you exactly where the error is. By having more tests lower in the pyramid, we need fewer the higher we come in the pyramid. Which is great because the higher we come, the slower and more difficult the tests will be. </a:t>
            </a:r>
          </a:p>
          <a:p>
            <a:endParaRPr lang="en-US">
              <a:cs typeface="Calibri"/>
            </a:endParaRPr>
          </a:p>
          <a:p>
            <a:r>
              <a:rPr lang="en-US">
                <a:cs typeface="Calibri"/>
              </a:rPr>
              <a:t>Lets compare the pyramid to another approach, the </a:t>
            </a:r>
            <a:r>
              <a:rPr lang="en-US" err="1">
                <a:cs typeface="Calibri"/>
              </a:rPr>
              <a:t>icecream</a:t>
            </a:r>
            <a:r>
              <a:rPr lang="en-US">
                <a:cs typeface="Calibri"/>
              </a:rPr>
              <a:t> approach. Lets imagine a team that only does manual testing and want to start doing test automation. They will still have a lot of manual tests, the top of the </a:t>
            </a:r>
            <a:r>
              <a:rPr lang="en-US" err="1">
                <a:cs typeface="Calibri"/>
              </a:rPr>
              <a:t>icecream</a:t>
            </a:r>
            <a:r>
              <a:rPr lang="en-US">
                <a:cs typeface="Calibri"/>
              </a:rPr>
              <a:t>. They will have many GUI tests as they try to automate their manual test cases. The </a:t>
            </a:r>
            <a:r>
              <a:rPr lang="en-US" err="1">
                <a:cs typeface="Calibri"/>
              </a:rPr>
              <a:t>icecream</a:t>
            </a:r>
            <a:r>
              <a:rPr lang="en-US">
                <a:cs typeface="Calibri"/>
              </a:rPr>
              <a:t> is not stable. Without all the component tests, the GUI tests and integrations tests will be difficult to debug and you will have only slow tests. And if the tip of your </a:t>
            </a:r>
            <a:r>
              <a:rPr lang="en-US" err="1">
                <a:cs typeface="Calibri"/>
              </a:rPr>
              <a:t>icecream</a:t>
            </a:r>
            <a:r>
              <a:rPr lang="en-US">
                <a:cs typeface="Calibri"/>
              </a:rPr>
              <a:t> breaks all you </a:t>
            </a:r>
            <a:r>
              <a:rPr lang="en-US" err="1">
                <a:cs typeface="Calibri"/>
              </a:rPr>
              <a:t>icecream</a:t>
            </a:r>
            <a:r>
              <a:rPr lang="en-US">
                <a:cs typeface="Calibri"/>
              </a:rPr>
              <a:t> will fall out. </a:t>
            </a:r>
          </a:p>
        </p:txBody>
      </p:sp>
      <p:sp>
        <p:nvSpPr>
          <p:cNvPr id="4" name="Slide Number Placeholder 3"/>
          <p:cNvSpPr>
            <a:spLocks noGrp="1"/>
          </p:cNvSpPr>
          <p:nvPr>
            <p:ph type="sldNum" sz="quarter" idx="10"/>
          </p:nvPr>
        </p:nvSpPr>
        <p:spPr/>
        <p:txBody>
          <a:bodyPr/>
          <a:lstStyle/>
          <a:p>
            <a:fld id="{4CBCA625-8A65-4885-8596-52DA6E80AB9C}" type="slidenum">
              <a:rPr lang="en-US" smtClean="0"/>
              <a:t>10</a:t>
            </a:fld>
            <a:endParaRPr lang="en-US"/>
          </a:p>
        </p:txBody>
      </p:sp>
    </p:spTree>
    <p:extLst>
      <p:ext uri="{BB962C8B-B14F-4D97-AF65-F5344CB8AC3E}">
        <p14:creationId xmlns:p14="http://schemas.microsoft.com/office/powerpoint/2010/main" val="1061867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1st gen - The main advantage was it allowed tests to be run unattended for several hours each day. Also it made automation of regression testing possible. Tests were easily broken because even a minor change to the AUT required that the test to be recorded again manually. It was overall expensive at the time of first execution. Maintenance overhead was much more. Data hardcoded.</a:t>
            </a:r>
          </a:p>
          <a:p>
            <a:pPr marL="171450" indent="-171450">
              <a:buFont typeface="Arial"/>
              <a:buChar char="•"/>
            </a:pPr>
            <a:r>
              <a:rPr lang="en-US" dirty="0"/>
              <a:t>2nd gen - It was the addition of Scripting to the Capture/Playback tools. These scripts were highly customized or modified. Most people were of the view that testing has become software development project as to create a new test process meant to create a new script. It required considerable technical knowledge, expertise and support. Maintenance of ever-increasing libraries of automation scripts became a great challenge. Rise of IDE-like editors in automation tools.</a:t>
            </a:r>
          </a:p>
          <a:p>
            <a:pPr marL="171450" indent="-171450">
              <a:buFont typeface="Arial"/>
              <a:buChar char="•"/>
            </a:pPr>
            <a:r>
              <a:rPr lang="en-US" dirty="0"/>
              <a:t>3rd gen - In this approach Test data is held separately. The test library is the test scripts. Capture replay may (or may not) be used as an input to the script-building process but more use is now of driver scripts. One advantage is that the data can be set ready by testers without depending on automation engineers. Now data can be created in huge amounts (as per the requirements) and in many possible variations to test the AUT robustly.  These previous points greatly divide the problem into two parts so that it can be resolved amicably but maintenance issues are still there not now only of the scripts but also of data.</a:t>
            </a:r>
          </a:p>
          <a:p>
            <a:pPr marL="171450" indent="-171450">
              <a:buFont typeface="Arial"/>
              <a:buChar char="•"/>
            </a:pPr>
            <a:r>
              <a:rPr lang="en-US" dirty="0"/>
              <a:t>4th gen - Smart Framework engines (Keyword driven) are used in this case to replace scripting for the major part. With this the maintenance needed due to revisions in the test is greatly reduced. The cost and time of test design, automation, and execution is also greatly reduced with this approach</a:t>
            </a:r>
            <a:r>
              <a:rPr lang="en-US" b="1" dirty="0"/>
              <a:t>. Keyword-driven Framework: </a:t>
            </a:r>
            <a:r>
              <a:rPr lang="en-US" dirty="0"/>
              <a:t>Tables on a spreadsheet determine the action of a test script based on a library of functions for an assigned keyword.</a:t>
            </a:r>
          </a:p>
          <a:p>
            <a:pPr marL="171450" indent="-171450">
              <a:buFont typeface="Arial"/>
              <a:buChar char="•"/>
            </a:pPr>
            <a:r>
              <a:rPr lang="en-US" dirty="0"/>
              <a:t>5th gen - Most frameworks evolve into this over time and multiple projects. Smart Framework engines too are used here but somewhat refined to offer what may be called business rules-based test design and “</a:t>
            </a:r>
            <a:r>
              <a:rPr lang="en-US" dirty="0" err="1"/>
              <a:t>scriptless</a:t>
            </a:r>
            <a:r>
              <a:rPr lang="en-US" dirty="0"/>
              <a:t>” automation through the use of GUI views, templates etc.</a:t>
            </a:r>
            <a:endParaRPr lang="en-US" dirty="0">
              <a:cs typeface="Calibri"/>
            </a:endParaRPr>
          </a:p>
          <a:p>
            <a:pPr marL="628650" lvl="1" indent="-171450">
              <a:lnSpc>
                <a:spcPct val="90000"/>
              </a:lnSpc>
              <a:spcBef>
                <a:spcPts val="500"/>
              </a:spcBef>
              <a:buFont typeface="Arial"/>
              <a:buChar char="•"/>
            </a:pPr>
            <a:r>
              <a:rPr lang="en-US" dirty="0"/>
              <a:t>A simple definition of </a:t>
            </a:r>
            <a:r>
              <a:rPr lang="en-US" dirty="0" err="1"/>
              <a:t>Scriptless</a:t>
            </a:r>
            <a:r>
              <a:rPr lang="en-US" dirty="0"/>
              <a:t> Test Automation can be, “an approach that helps users automate their tests without having to script or code using any programming language”.</a:t>
            </a:r>
            <a:endParaRPr lang="nb-NO" dirty="0"/>
          </a:p>
        </p:txBody>
      </p:sp>
      <p:sp>
        <p:nvSpPr>
          <p:cNvPr id="4" name="Slide Number Placeholder 3"/>
          <p:cNvSpPr>
            <a:spLocks noGrp="1"/>
          </p:cNvSpPr>
          <p:nvPr>
            <p:ph type="sldNum" sz="quarter" idx="5"/>
          </p:nvPr>
        </p:nvSpPr>
        <p:spPr/>
        <p:txBody>
          <a:bodyPr/>
          <a:lstStyle/>
          <a:p>
            <a:fld id="{7688FA13-3404-3A44-A618-00D1B402CC88}" type="slidenum">
              <a:rPr lang="en-US" smtClean="0"/>
              <a:t>11</a:t>
            </a:fld>
            <a:endParaRPr lang="en-US"/>
          </a:p>
        </p:txBody>
      </p:sp>
    </p:spTree>
    <p:extLst>
      <p:ext uri="{BB962C8B-B14F-4D97-AF65-F5344CB8AC3E}">
        <p14:creationId xmlns:p14="http://schemas.microsoft.com/office/powerpoint/2010/main" val="1449251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fld id="{7688FA13-3404-3A44-A618-00D1B402CC88}" type="slidenum">
              <a:rPr lang="en-US" smtClean="0"/>
              <a:t>12</a:t>
            </a:fld>
            <a:endParaRPr lang="en-US"/>
          </a:p>
        </p:txBody>
      </p:sp>
    </p:spTree>
    <p:extLst>
      <p:ext uri="{BB962C8B-B14F-4D97-AF65-F5344CB8AC3E}">
        <p14:creationId xmlns:p14="http://schemas.microsoft.com/office/powerpoint/2010/main" val="4227002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How does test automation fit into the software development cycle? </a:t>
            </a:r>
          </a:p>
          <a:p>
            <a:endParaRPr lang="en-GB" dirty="0">
              <a:cs typeface="Calibri"/>
            </a:endParaRPr>
          </a:p>
          <a:p>
            <a:r>
              <a:rPr lang="en-GB" dirty="0">
                <a:cs typeface="Calibri"/>
              </a:rPr>
              <a:t>Setting up test automation, writing new tests, maintaining old test is a continuous process and every team that wants to do test automation should integrate it into the SDLC. </a:t>
            </a:r>
          </a:p>
          <a:p>
            <a:endParaRPr lang="en-GB" dirty="0">
              <a:cs typeface="Calibri"/>
            </a:endParaRPr>
          </a:p>
          <a:p>
            <a:r>
              <a:rPr lang="en-GB" dirty="0">
                <a:cs typeface="Calibri"/>
              </a:rPr>
              <a:t>This will require some investment, but if it is done correctly it will lead to faster development, quicker releases and shorter time to market. </a:t>
            </a:r>
          </a:p>
        </p:txBody>
      </p:sp>
      <p:sp>
        <p:nvSpPr>
          <p:cNvPr id="4" name="Slide Number Placeholder 3"/>
          <p:cNvSpPr>
            <a:spLocks noGrp="1"/>
          </p:cNvSpPr>
          <p:nvPr>
            <p:ph type="sldNum" sz="quarter" idx="5"/>
          </p:nvPr>
        </p:nvSpPr>
        <p:spPr/>
        <p:txBody>
          <a:bodyPr/>
          <a:lstStyle/>
          <a:p>
            <a:fld id="{7688FA13-3404-3A44-A618-00D1B402CC88}" type="slidenum">
              <a:rPr lang="en-US" smtClean="0"/>
              <a:t>13</a:t>
            </a:fld>
            <a:endParaRPr lang="en-US"/>
          </a:p>
        </p:txBody>
      </p:sp>
    </p:spTree>
    <p:extLst>
      <p:ext uri="{BB962C8B-B14F-4D97-AF65-F5344CB8AC3E}">
        <p14:creationId xmlns:p14="http://schemas.microsoft.com/office/powerpoint/2010/main" val="3781643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1" dirty="0">
                <a:cs typeface="Calibri" panose="020F0502020204030204"/>
              </a:rPr>
              <a:t>Test </a:t>
            </a:r>
            <a:r>
              <a:rPr lang="nb-NO" b="1" dirty="0" err="1">
                <a:cs typeface="Calibri" panose="020F0502020204030204"/>
              </a:rPr>
              <a:t>automation</a:t>
            </a:r>
            <a:r>
              <a:rPr lang="nb-NO" b="1" dirty="0">
                <a:cs typeface="Calibri" panose="020F0502020204030204"/>
              </a:rPr>
              <a:t> </a:t>
            </a:r>
            <a:r>
              <a:rPr lang="nb-NO" b="1" dirty="0" err="1">
                <a:cs typeface="Calibri" panose="020F0502020204030204"/>
              </a:rPr>
              <a:t>process</a:t>
            </a:r>
            <a:r>
              <a:rPr lang="nb-NO" b="1" dirty="0">
                <a:cs typeface="Calibri" panose="020F0502020204030204"/>
              </a:rPr>
              <a:t> is </a:t>
            </a:r>
            <a:r>
              <a:rPr lang="nb-NO" b="1" dirty="0" err="1">
                <a:cs typeface="Calibri" panose="020F0502020204030204"/>
              </a:rPr>
              <a:t>usually</a:t>
            </a:r>
            <a:r>
              <a:rPr lang="nb-NO" b="1" dirty="0">
                <a:cs typeface="Calibri" panose="020F0502020204030204"/>
              </a:rPr>
              <a:t> done in </a:t>
            </a:r>
            <a:r>
              <a:rPr lang="nb-NO" b="1" dirty="0" err="1">
                <a:cs typeface="Calibri" panose="020F0502020204030204"/>
              </a:rPr>
              <a:t>following</a:t>
            </a:r>
            <a:r>
              <a:rPr lang="nb-NO" b="1" dirty="0">
                <a:cs typeface="Calibri" panose="020F0502020204030204"/>
              </a:rPr>
              <a:t> order:</a:t>
            </a:r>
          </a:p>
          <a:p>
            <a:r>
              <a:rPr lang="nb-NO" b="1" dirty="0">
                <a:cs typeface="Calibri" panose="020F0502020204030204"/>
              </a:rPr>
              <a:t>1. </a:t>
            </a:r>
            <a:r>
              <a:rPr lang="nb-NO" b="1" dirty="0" err="1">
                <a:cs typeface="Calibri" panose="020F0502020204030204"/>
              </a:rPr>
              <a:t>Define</a:t>
            </a:r>
            <a:r>
              <a:rPr lang="nb-NO" b="1" dirty="0">
                <a:cs typeface="Calibri" panose="020F0502020204030204"/>
              </a:rPr>
              <a:t> </a:t>
            </a:r>
            <a:r>
              <a:rPr lang="nb-NO" b="1" dirty="0" err="1">
                <a:cs typeface="Calibri" panose="020F0502020204030204"/>
              </a:rPr>
              <a:t>scope</a:t>
            </a:r>
            <a:r>
              <a:rPr lang="nb-NO" b="1" dirty="0">
                <a:cs typeface="Calibri" panose="020F0502020204030204"/>
              </a:rPr>
              <a:t> and </a:t>
            </a:r>
            <a:r>
              <a:rPr lang="nb-NO" b="1" dirty="0" err="1">
                <a:cs typeface="Calibri" panose="020F0502020204030204"/>
              </a:rPr>
              <a:t>expectations</a:t>
            </a:r>
            <a:endParaRPr lang="nb-NO" b="1">
              <a:cs typeface="Calibri" panose="020F0502020204030204"/>
            </a:endParaRPr>
          </a:p>
          <a:p>
            <a:r>
              <a:rPr lang="nb-NO" dirty="0">
                <a:cs typeface="Calibri" panose="020F0502020204030204"/>
              </a:rPr>
              <a:t>* </a:t>
            </a:r>
            <a:r>
              <a:rPr lang="nb-NO" dirty="0" err="1">
                <a:cs typeface="Calibri" panose="020F0502020204030204"/>
              </a:rPr>
              <a:t>Going</a:t>
            </a:r>
            <a:r>
              <a:rPr lang="nb-NO" dirty="0">
                <a:cs typeface="Calibri" panose="020F0502020204030204"/>
              </a:rPr>
              <a:t> </a:t>
            </a:r>
            <a:r>
              <a:rPr lang="nb-NO" dirty="0" err="1">
                <a:cs typeface="Calibri" panose="020F0502020204030204"/>
              </a:rPr>
              <a:t>through</a:t>
            </a:r>
            <a:r>
              <a:rPr lang="nb-NO" dirty="0">
                <a:cs typeface="Calibri" panose="020F0502020204030204"/>
              </a:rPr>
              <a:t> </a:t>
            </a:r>
            <a:r>
              <a:rPr lang="nb-NO" dirty="0" err="1">
                <a:cs typeface="Calibri" panose="020F0502020204030204"/>
              </a:rPr>
              <a:t>the</a:t>
            </a:r>
            <a:r>
              <a:rPr lang="nb-NO" dirty="0">
                <a:cs typeface="Calibri" panose="020F0502020204030204"/>
              </a:rPr>
              <a:t> </a:t>
            </a:r>
            <a:r>
              <a:rPr lang="nb-NO" dirty="0" err="1">
                <a:cs typeface="Calibri" panose="020F0502020204030204"/>
              </a:rPr>
              <a:t>scope</a:t>
            </a:r>
            <a:r>
              <a:rPr lang="nb-NO" dirty="0">
                <a:cs typeface="Calibri" panose="020F0502020204030204"/>
              </a:rPr>
              <a:t> for test – </a:t>
            </a:r>
            <a:r>
              <a:rPr lang="nb-NO" dirty="0" err="1">
                <a:cs typeface="Calibri" panose="020F0502020204030204"/>
              </a:rPr>
              <a:t>what</a:t>
            </a:r>
            <a:r>
              <a:rPr lang="nb-NO" dirty="0">
                <a:cs typeface="Calibri" panose="020F0502020204030204"/>
              </a:rPr>
              <a:t> </a:t>
            </a:r>
            <a:r>
              <a:rPr lang="nb-NO" dirty="0" err="1">
                <a:cs typeface="Calibri" panose="020F0502020204030204"/>
              </a:rPr>
              <a:t>should</a:t>
            </a:r>
            <a:r>
              <a:rPr lang="nb-NO" dirty="0">
                <a:cs typeface="Calibri" panose="020F0502020204030204"/>
              </a:rPr>
              <a:t> be </a:t>
            </a:r>
            <a:r>
              <a:rPr lang="nb-NO" dirty="0" err="1">
                <a:cs typeface="Calibri" panose="020F0502020204030204"/>
              </a:rPr>
              <a:t>automated</a:t>
            </a:r>
            <a:r>
              <a:rPr lang="nb-NO" dirty="0">
                <a:cs typeface="Calibri" panose="020F0502020204030204"/>
              </a:rPr>
              <a:t>? </a:t>
            </a:r>
            <a:r>
              <a:rPr lang="nb-NO" dirty="0" err="1">
                <a:cs typeface="Calibri" panose="020F0502020204030204"/>
              </a:rPr>
              <a:t>What</a:t>
            </a:r>
            <a:r>
              <a:rPr lang="nb-NO" dirty="0">
                <a:cs typeface="Calibri" panose="020F0502020204030204"/>
              </a:rPr>
              <a:t> </a:t>
            </a:r>
            <a:r>
              <a:rPr lang="nb-NO" dirty="0" err="1">
                <a:cs typeface="Calibri" panose="020F0502020204030204"/>
              </a:rPr>
              <a:t>should</a:t>
            </a:r>
            <a:r>
              <a:rPr lang="nb-NO" dirty="0">
                <a:cs typeface="Calibri" panose="020F0502020204030204"/>
              </a:rPr>
              <a:t> </a:t>
            </a:r>
            <a:r>
              <a:rPr lang="nb-NO" dirty="0" err="1">
                <a:cs typeface="Calibri" panose="020F0502020204030204"/>
              </a:rPr>
              <a:t>one</a:t>
            </a:r>
            <a:r>
              <a:rPr lang="nb-NO" dirty="0">
                <a:cs typeface="Calibri" panose="020F0502020204030204"/>
              </a:rPr>
              <a:t> have as </a:t>
            </a:r>
            <a:r>
              <a:rPr lang="nb-NO" dirty="0" err="1">
                <a:cs typeface="Calibri" panose="020F0502020204030204"/>
              </a:rPr>
              <a:t>expectations</a:t>
            </a:r>
            <a:r>
              <a:rPr lang="nb-NO" dirty="0">
                <a:cs typeface="Calibri" panose="020F0502020204030204"/>
              </a:rPr>
              <a:t> for </a:t>
            </a:r>
            <a:r>
              <a:rPr lang="nb-NO" dirty="0" err="1">
                <a:cs typeface="Calibri" panose="020F0502020204030204"/>
              </a:rPr>
              <a:t>the</a:t>
            </a:r>
            <a:r>
              <a:rPr lang="nb-NO" dirty="0">
                <a:cs typeface="Calibri" panose="020F0502020204030204"/>
              </a:rPr>
              <a:t> </a:t>
            </a:r>
            <a:r>
              <a:rPr lang="nb-NO" dirty="0" err="1">
                <a:cs typeface="Calibri" panose="020F0502020204030204"/>
              </a:rPr>
              <a:t>automations</a:t>
            </a:r>
            <a:r>
              <a:rPr lang="nb-NO" dirty="0">
                <a:cs typeface="Calibri" panose="020F0502020204030204"/>
              </a:rPr>
              <a:t>?</a:t>
            </a:r>
            <a:endParaRPr lang="nb-NO" b="1" dirty="0">
              <a:cs typeface="Calibri" panose="020F0502020204030204"/>
            </a:endParaRPr>
          </a:p>
          <a:p>
            <a:endParaRPr lang="nb-NO" dirty="0">
              <a:cs typeface="Calibri"/>
            </a:endParaRPr>
          </a:p>
          <a:p>
            <a:r>
              <a:rPr lang="nb-NO" b="1" dirty="0">
                <a:cs typeface="Calibri"/>
              </a:rPr>
              <a:t>2. </a:t>
            </a:r>
            <a:r>
              <a:rPr lang="nb-NO" b="1" dirty="0" err="1">
                <a:cs typeface="Calibri"/>
              </a:rPr>
              <a:t>Define</a:t>
            </a:r>
            <a:r>
              <a:rPr lang="nb-NO" b="1" dirty="0">
                <a:cs typeface="Calibri"/>
              </a:rPr>
              <a:t> </a:t>
            </a:r>
            <a:r>
              <a:rPr lang="nb-NO" b="1" dirty="0" err="1">
                <a:cs typeface="Calibri"/>
              </a:rPr>
              <a:t>approach</a:t>
            </a:r>
            <a:endParaRPr lang="nb-NO" dirty="0" err="1">
              <a:cs typeface="Calibri"/>
            </a:endParaRPr>
          </a:p>
          <a:p>
            <a:r>
              <a:rPr lang="nb-NO" dirty="0">
                <a:cs typeface="Calibri"/>
              </a:rPr>
              <a:t>* During </a:t>
            </a:r>
            <a:r>
              <a:rPr lang="nb-NO" dirty="0" err="1">
                <a:cs typeface="Calibri"/>
              </a:rPr>
              <a:t>this</a:t>
            </a:r>
            <a:r>
              <a:rPr lang="nb-NO" dirty="0">
                <a:cs typeface="Calibri"/>
              </a:rPr>
              <a:t> fase, </a:t>
            </a:r>
            <a:r>
              <a:rPr lang="nb-NO" dirty="0" err="1">
                <a:cs typeface="Calibri"/>
              </a:rPr>
              <a:t>we</a:t>
            </a:r>
            <a:r>
              <a:rPr lang="nb-NO" dirty="0">
                <a:cs typeface="Calibri"/>
              </a:rPr>
              <a:t> </a:t>
            </a:r>
            <a:r>
              <a:rPr lang="nb-NO" dirty="0" err="1">
                <a:cs typeface="Calibri"/>
              </a:rPr>
              <a:t>inspect</a:t>
            </a:r>
            <a:r>
              <a:rPr lang="nb-NO" dirty="0">
                <a:cs typeface="Calibri"/>
              </a:rPr>
              <a:t> </a:t>
            </a:r>
            <a:r>
              <a:rPr lang="nb-NO" dirty="0" err="1">
                <a:cs typeface="Calibri"/>
              </a:rPr>
              <a:t>which</a:t>
            </a:r>
            <a:r>
              <a:rPr lang="nb-NO" dirty="0">
                <a:cs typeface="Calibri"/>
              </a:rPr>
              <a:t> part </a:t>
            </a:r>
            <a:r>
              <a:rPr lang="nb-NO" dirty="0" err="1">
                <a:cs typeface="Calibri"/>
              </a:rPr>
              <a:t>of</a:t>
            </a:r>
            <a:r>
              <a:rPr lang="nb-NO" dirty="0">
                <a:cs typeface="Calibri"/>
              </a:rPr>
              <a:t> </a:t>
            </a:r>
            <a:r>
              <a:rPr lang="nb-NO" dirty="0" err="1">
                <a:cs typeface="Calibri"/>
              </a:rPr>
              <a:t>the</a:t>
            </a:r>
            <a:r>
              <a:rPr lang="nb-NO" dirty="0">
                <a:cs typeface="Calibri"/>
              </a:rPr>
              <a:t> system </a:t>
            </a:r>
            <a:r>
              <a:rPr lang="nb-NO" dirty="0" err="1">
                <a:cs typeface="Calibri"/>
              </a:rPr>
              <a:t>we</a:t>
            </a:r>
            <a:r>
              <a:rPr lang="nb-NO" dirty="0">
                <a:cs typeface="Calibri"/>
              </a:rPr>
              <a:t> </a:t>
            </a:r>
            <a:r>
              <a:rPr lang="nb-NO" dirty="0" err="1">
                <a:cs typeface="Calibri"/>
              </a:rPr>
              <a:t>should</a:t>
            </a:r>
            <a:r>
              <a:rPr lang="nb-NO" dirty="0">
                <a:cs typeface="Calibri"/>
              </a:rPr>
              <a:t> start </a:t>
            </a:r>
            <a:r>
              <a:rPr lang="nb-NO" dirty="0" err="1">
                <a:cs typeface="Calibri"/>
              </a:rPr>
              <a:t>automation</a:t>
            </a:r>
            <a:r>
              <a:rPr lang="nb-NO" dirty="0">
                <a:cs typeface="Calibri"/>
              </a:rPr>
              <a:t> </a:t>
            </a:r>
            <a:r>
              <a:rPr lang="nb-NO" dirty="0" err="1">
                <a:cs typeface="Calibri"/>
              </a:rPr>
              <a:t>with</a:t>
            </a:r>
            <a:r>
              <a:rPr lang="nb-NO" dirty="0">
                <a:cs typeface="Calibri"/>
              </a:rPr>
              <a:t>, and </a:t>
            </a:r>
            <a:r>
              <a:rPr lang="nb-NO" dirty="0" err="1">
                <a:cs typeface="Calibri"/>
              </a:rPr>
              <a:t>how</a:t>
            </a:r>
            <a:r>
              <a:rPr lang="nb-NO" dirty="0">
                <a:cs typeface="Calibri"/>
              </a:rPr>
              <a:t> to cover </a:t>
            </a:r>
            <a:r>
              <a:rPr lang="nb-NO" dirty="0" err="1">
                <a:cs typeface="Calibri"/>
              </a:rPr>
              <a:t>the</a:t>
            </a:r>
            <a:r>
              <a:rPr lang="nb-NO" dirty="0">
                <a:cs typeface="Calibri"/>
              </a:rPr>
              <a:t> </a:t>
            </a:r>
            <a:r>
              <a:rPr lang="nb-NO" dirty="0" err="1">
                <a:cs typeface="Calibri"/>
              </a:rPr>
              <a:t>scope</a:t>
            </a:r>
            <a:r>
              <a:rPr lang="nb-NO" dirty="0">
                <a:cs typeface="Calibri"/>
              </a:rPr>
              <a:t> </a:t>
            </a:r>
            <a:r>
              <a:rPr lang="nb-NO" dirty="0" err="1">
                <a:cs typeface="Calibri"/>
              </a:rPr>
              <a:t>that</a:t>
            </a:r>
            <a:r>
              <a:rPr lang="nb-NO" dirty="0">
                <a:cs typeface="Calibri"/>
              </a:rPr>
              <a:t> </a:t>
            </a:r>
            <a:r>
              <a:rPr lang="nb-NO" dirty="0" err="1">
                <a:cs typeface="Calibri"/>
              </a:rPr>
              <a:t>was</a:t>
            </a:r>
            <a:r>
              <a:rPr lang="nb-NO" dirty="0">
                <a:cs typeface="Calibri"/>
              </a:rPr>
              <a:t> </a:t>
            </a:r>
            <a:r>
              <a:rPr lang="nb-NO" dirty="0" err="1">
                <a:cs typeface="Calibri"/>
              </a:rPr>
              <a:t>defined</a:t>
            </a:r>
            <a:r>
              <a:rPr lang="nb-NO" dirty="0">
                <a:cs typeface="Calibri"/>
              </a:rPr>
              <a:t> in </a:t>
            </a:r>
            <a:r>
              <a:rPr lang="nb-NO" dirty="0" err="1">
                <a:cs typeface="Calibri"/>
              </a:rPr>
              <a:t>the</a:t>
            </a:r>
            <a:r>
              <a:rPr lang="nb-NO" dirty="0">
                <a:cs typeface="Calibri"/>
              </a:rPr>
              <a:t> </a:t>
            </a:r>
            <a:r>
              <a:rPr lang="nb-NO" dirty="0" err="1">
                <a:cs typeface="Calibri"/>
              </a:rPr>
              <a:t>previous</a:t>
            </a:r>
            <a:r>
              <a:rPr lang="nb-NO" dirty="0">
                <a:cs typeface="Calibri"/>
              </a:rPr>
              <a:t> </a:t>
            </a:r>
            <a:r>
              <a:rPr lang="nb-NO" dirty="0" err="1">
                <a:cs typeface="Calibri"/>
              </a:rPr>
              <a:t>step</a:t>
            </a:r>
            <a:endParaRPr lang="nb-NO" dirty="0">
              <a:cs typeface="Calibri"/>
            </a:endParaRPr>
          </a:p>
          <a:p>
            <a:endParaRPr lang="nb-NO" dirty="0"/>
          </a:p>
          <a:p>
            <a:r>
              <a:rPr lang="nb-NO" sz="1200" b="1" kern="1200" dirty="0">
                <a:solidFill>
                  <a:schemeClr val="tx1"/>
                </a:solidFill>
                <a:effectLst/>
                <a:latin typeface="+mn-lt"/>
                <a:ea typeface="+mn-ea"/>
                <a:cs typeface="+mn-cs"/>
              </a:rPr>
              <a:t>3: </a:t>
            </a:r>
            <a:r>
              <a:rPr lang="nb-NO" b="1" dirty="0"/>
              <a:t>Select </a:t>
            </a:r>
            <a:r>
              <a:rPr lang="nb-NO" b="1" dirty="0" err="1"/>
              <a:t>tool</a:t>
            </a:r>
            <a:r>
              <a:rPr lang="nb-NO" b="1" dirty="0"/>
              <a:t>(s)</a:t>
            </a:r>
            <a:endParaRPr lang="nb-NO" sz="1200" kern="1200" dirty="0">
              <a:solidFill>
                <a:schemeClr val="tx1"/>
              </a:solidFill>
              <a:effectLst/>
              <a:latin typeface="+mn-lt"/>
              <a:cs typeface="Calibri"/>
            </a:endParaRPr>
          </a:p>
          <a:p>
            <a:r>
              <a:rPr lang="nb-NO" dirty="0">
                <a:cs typeface="Calibri"/>
              </a:rPr>
              <a:t>* Here </a:t>
            </a:r>
            <a:r>
              <a:rPr lang="nb-NO" dirty="0" err="1">
                <a:cs typeface="Calibri"/>
              </a:rPr>
              <a:t>we</a:t>
            </a:r>
            <a:r>
              <a:rPr lang="nb-NO" dirty="0">
                <a:cs typeface="Calibri"/>
              </a:rPr>
              <a:t> </a:t>
            </a:r>
            <a:r>
              <a:rPr lang="nb-NO" dirty="0" err="1">
                <a:cs typeface="Calibri"/>
              </a:rPr>
              <a:t>perform</a:t>
            </a:r>
            <a:r>
              <a:rPr lang="nb-NO" dirty="0">
                <a:cs typeface="Calibri"/>
              </a:rPr>
              <a:t> an </a:t>
            </a:r>
            <a:r>
              <a:rPr lang="nb-NO" dirty="0" err="1">
                <a:cs typeface="Calibri"/>
              </a:rPr>
              <a:t>analysis</a:t>
            </a:r>
            <a:r>
              <a:rPr lang="nb-NO" dirty="0">
                <a:cs typeface="Calibri"/>
              </a:rPr>
              <a:t> and </a:t>
            </a:r>
            <a:r>
              <a:rPr lang="nb-NO" dirty="0" err="1">
                <a:cs typeface="Calibri"/>
              </a:rPr>
              <a:t>choose</a:t>
            </a:r>
            <a:r>
              <a:rPr lang="nb-NO" dirty="0">
                <a:cs typeface="Calibri"/>
              </a:rPr>
              <a:t> </a:t>
            </a:r>
            <a:r>
              <a:rPr lang="nb-NO" dirty="0" err="1">
                <a:cs typeface="Calibri"/>
              </a:rPr>
              <a:t>the</a:t>
            </a:r>
            <a:r>
              <a:rPr lang="nb-NO" dirty="0">
                <a:cs typeface="Calibri"/>
              </a:rPr>
              <a:t> best </a:t>
            </a:r>
            <a:r>
              <a:rPr lang="nb-NO" dirty="0" err="1">
                <a:cs typeface="Calibri"/>
              </a:rPr>
              <a:t>suited</a:t>
            </a:r>
            <a:r>
              <a:rPr lang="nb-NO" dirty="0">
                <a:cs typeface="Calibri"/>
              </a:rPr>
              <a:t> </a:t>
            </a:r>
            <a:r>
              <a:rPr lang="nb-NO" dirty="0" err="1">
                <a:cs typeface="Calibri"/>
              </a:rPr>
              <a:t>tools</a:t>
            </a:r>
            <a:r>
              <a:rPr lang="nb-NO" dirty="0">
                <a:cs typeface="Calibri"/>
              </a:rPr>
              <a:t> and </a:t>
            </a:r>
            <a:r>
              <a:rPr lang="nb-NO" dirty="0" err="1">
                <a:cs typeface="Calibri"/>
              </a:rPr>
              <a:t>technologies</a:t>
            </a:r>
            <a:r>
              <a:rPr lang="nb-NO" dirty="0">
                <a:cs typeface="Calibri"/>
              </a:rPr>
              <a:t> to </a:t>
            </a:r>
            <a:r>
              <a:rPr lang="nb-NO" dirty="0" err="1">
                <a:cs typeface="Calibri"/>
              </a:rPr>
              <a:t>use</a:t>
            </a:r>
            <a:r>
              <a:rPr lang="nb-NO" dirty="0">
                <a:cs typeface="Calibri"/>
              </a:rPr>
              <a:t> for </a:t>
            </a:r>
            <a:r>
              <a:rPr lang="nb-NO" dirty="0" err="1">
                <a:cs typeface="Calibri"/>
              </a:rPr>
              <a:t>the</a:t>
            </a:r>
            <a:r>
              <a:rPr lang="nb-NO" dirty="0">
                <a:cs typeface="Calibri"/>
              </a:rPr>
              <a:t> </a:t>
            </a:r>
            <a:r>
              <a:rPr lang="nb-NO" dirty="0" err="1">
                <a:cs typeface="Calibri"/>
              </a:rPr>
              <a:t>automation</a:t>
            </a:r>
            <a:r>
              <a:rPr lang="nb-NO" dirty="0">
                <a:cs typeface="Calibri"/>
              </a:rPr>
              <a:t>.</a:t>
            </a:r>
            <a:endParaRPr lang="nb-NO" b="1" dirty="0"/>
          </a:p>
          <a:p>
            <a:endParaRPr lang="nb-NO" b="1" dirty="0"/>
          </a:p>
          <a:p>
            <a:r>
              <a:rPr lang="nb-NO" sz="1200" b="1" kern="1200" dirty="0">
                <a:solidFill>
                  <a:schemeClr val="tx1"/>
                </a:solidFill>
                <a:effectLst/>
                <a:latin typeface="+mn-lt"/>
                <a:ea typeface="+mn-ea"/>
                <a:cs typeface="+mn-cs"/>
              </a:rPr>
              <a:t>4: </a:t>
            </a:r>
            <a:r>
              <a:rPr lang="nb-NO" b="1" dirty="0"/>
              <a:t>Design </a:t>
            </a:r>
            <a:r>
              <a:rPr lang="nb-NO" b="1" dirty="0" err="1"/>
              <a:t>architecture</a:t>
            </a:r>
            <a:endParaRPr lang="nb-NO" sz="1200" kern="1200" dirty="0" err="1">
              <a:solidFill>
                <a:schemeClr val="tx1"/>
              </a:solidFill>
              <a:effectLst/>
              <a:latin typeface="+mn-lt"/>
              <a:cs typeface="Calibri"/>
            </a:endParaRPr>
          </a:p>
          <a:p>
            <a:r>
              <a:rPr lang="nb-NO" dirty="0">
                <a:cs typeface="Calibri"/>
              </a:rPr>
              <a:t>* </a:t>
            </a:r>
            <a:r>
              <a:rPr lang="nb-NO" dirty="0" err="1">
                <a:cs typeface="Calibri"/>
              </a:rPr>
              <a:t>We</a:t>
            </a:r>
            <a:r>
              <a:rPr lang="nb-NO" dirty="0">
                <a:cs typeface="Calibri"/>
              </a:rPr>
              <a:t> </a:t>
            </a:r>
            <a:r>
              <a:rPr lang="nb-NO" dirty="0" err="1">
                <a:cs typeface="Calibri"/>
              </a:rPr>
              <a:t>set</a:t>
            </a:r>
            <a:r>
              <a:rPr lang="nb-NO" dirty="0">
                <a:cs typeface="Calibri"/>
              </a:rPr>
              <a:t> up </a:t>
            </a:r>
            <a:r>
              <a:rPr lang="nb-NO" dirty="0" err="1">
                <a:cs typeface="Calibri"/>
              </a:rPr>
              <a:t>the</a:t>
            </a:r>
            <a:r>
              <a:rPr lang="nb-NO" dirty="0">
                <a:cs typeface="Calibri"/>
              </a:rPr>
              <a:t> </a:t>
            </a:r>
            <a:r>
              <a:rPr lang="nb-NO" dirty="0" err="1">
                <a:cs typeface="Calibri"/>
              </a:rPr>
              <a:t>architecture</a:t>
            </a:r>
            <a:r>
              <a:rPr lang="nb-NO" dirty="0">
                <a:cs typeface="Calibri"/>
              </a:rPr>
              <a:t> for test-</a:t>
            </a:r>
            <a:r>
              <a:rPr lang="nb-NO" dirty="0" err="1">
                <a:cs typeface="Calibri"/>
              </a:rPr>
              <a:t>automation</a:t>
            </a:r>
            <a:r>
              <a:rPr lang="nb-NO" dirty="0">
                <a:cs typeface="Calibri"/>
              </a:rPr>
              <a:t>, </a:t>
            </a:r>
            <a:r>
              <a:rPr lang="nb-NO" dirty="0" err="1">
                <a:cs typeface="Calibri"/>
              </a:rPr>
              <a:t>this</a:t>
            </a:r>
            <a:r>
              <a:rPr lang="nb-NO" dirty="0">
                <a:cs typeface="Calibri"/>
              </a:rPr>
              <a:t> is a separate </a:t>
            </a:r>
            <a:r>
              <a:rPr lang="nb-NO" dirty="0" err="1">
                <a:cs typeface="Calibri"/>
              </a:rPr>
              <a:t>architecture</a:t>
            </a:r>
            <a:r>
              <a:rPr lang="nb-NO" dirty="0">
                <a:cs typeface="Calibri"/>
              </a:rPr>
              <a:t> from </a:t>
            </a:r>
            <a:r>
              <a:rPr lang="nb-NO" dirty="0" err="1">
                <a:cs typeface="Calibri"/>
              </a:rPr>
              <a:t>the</a:t>
            </a:r>
            <a:r>
              <a:rPr lang="nb-NO" dirty="0">
                <a:cs typeface="Calibri"/>
              </a:rPr>
              <a:t> </a:t>
            </a:r>
            <a:r>
              <a:rPr lang="nb-NO" dirty="0" err="1">
                <a:cs typeface="Calibri"/>
              </a:rPr>
              <a:t>arcithecure</a:t>
            </a:r>
            <a:r>
              <a:rPr lang="nb-NO" dirty="0">
                <a:cs typeface="Calibri"/>
              </a:rPr>
              <a:t> </a:t>
            </a:r>
            <a:r>
              <a:rPr lang="nb-NO" dirty="0" err="1">
                <a:cs typeface="Calibri"/>
              </a:rPr>
              <a:t>of</a:t>
            </a:r>
            <a:r>
              <a:rPr lang="nb-NO" dirty="0">
                <a:cs typeface="Calibri"/>
              </a:rPr>
              <a:t> </a:t>
            </a:r>
            <a:r>
              <a:rPr lang="nb-NO" dirty="0" err="1">
                <a:cs typeface="Calibri"/>
              </a:rPr>
              <a:t>the</a:t>
            </a:r>
            <a:r>
              <a:rPr lang="nb-NO" dirty="0">
                <a:cs typeface="Calibri"/>
              </a:rPr>
              <a:t> </a:t>
            </a:r>
            <a:r>
              <a:rPr lang="nb-NO" dirty="0" err="1"/>
              <a:t>actual</a:t>
            </a:r>
            <a:r>
              <a:rPr lang="nb-NO" dirty="0"/>
              <a:t> </a:t>
            </a:r>
            <a:r>
              <a:rPr lang="nb-NO" dirty="0" err="1"/>
              <a:t>solution</a:t>
            </a:r>
            <a:r>
              <a:rPr lang="nb-NO" dirty="0"/>
              <a:t>/</a:t>
            </a:r>
            <a:r>
              <a:rPr lang="nb-NO" dirty="0" err="1"/>
              <a:t>product</a:t>
            </a:r>
            <a:r>
              <a:rPr lang="nb-NO" dirty="0"/>
              <a:t>. The goal is to </a:t>
            </a:r>
            <a:r>
              <a:rPr lang="nb-NO" dirty="0" err="1"/>
              <a:t>set</a:t>
            </a:r>
            <a:r>
              <a:rPr lang="nb-NO" dirty="0"/>
              <a:t> up an </a:t>
            </a:r>
            <a:r>
              <a:rPr lang="nb-NO" dirty="0" err="1"/>
              <a:t>architecture</a:t>
            </a:r>
            <a:r>
              <a:rPr lang="nb-NO" dirty="0"/>
              <a:t> </a:t>
            </a:r>
            <a:r>
              <a:rPr lang="nb-NO" dirty="0" err="1"/>
              <a:t>that</a:t>
            </a:r>
            <a:r>
              <a:rPr lang="nb-NO" dirty="0"/>
              <a:t> is </a:t>
            </a:r>
            <a:r>
              <a:rPr lang="nb-NO" dirty="0" err="1"/>
              <a:t>scalable</a:t>
            </a:r>
            <a:r>
              <a:rPr lang="nb-NO" dirty="0"/>
              <a:t> and </a:t>
            </a:r>
            <a:r>
              <a:rPr lang="nb-NO" dirty="0" err="1"/>
              <a:t>easy</a:t>
            </a:r>
            <a:r>
              <a:rPr lang="nb-NO" dirty="0"/>
              <a:t> to </a:t>
            </a:r>
            <a:r>
              <a:rPr lang="nb-NO" dirty="0" err="1"/>
              <a:t>maintain</a:t>
            </a:r>
            <a:r>
              <a:rPr lang="nb-NO" dirty="0"/>
              <a:t>.</a:t>
            </a:r>
            <a:endParaRPr lang="nb-NO" dirty="0">
              <a:cs typeface="Calibri"/>
            </a:endParaRPr>
          </a:p>
          <a:p>
            <a:endParaRPr lang="nb-NO" b="1" dirty="0"/>
          </a:p>
          <a:p>
            <a:r>
              <a:rPr lang="nb-NO" sz="1200" b="1" kern="1200" dirty="0">
                <a:solidFill>
                  <a:schemeClr val="tx1"/>
                </a:solidFill>
                <a:effectLst/>
                <a:latin typeface="+mn-lt"/>
                <a:ea typeface="+mn-ea"/>
                <a:cs typeface="+mn-cs"/>
              </a:rPr>
              <a:t>5: </a:t>
            </a:r>
            <a:r>
              <a:rPr lang="nb-NO" b="1" dirty="0" err="1"/>
              <a:t>Create</a:t>
            </a:r>
            <a:r>
              <a:rPr lang="nb-NO" b="1" dirty="0"/>
              <a:t> </a:t>
            </a:r>
            <a:r>
              <a:rPr lang="nb-NO" b="1" dirty="0" err="1"/>
              <a:t>automation</a:t>
            </a:r>
            <a:r>
              <a:rPr lang="nb-NO" b="1" dirty="0"/>
              <a:t> </a:t>
            </a:r>
            <a:r>
              <a:rPr lang="nb-NO" b="1" dirty="0" err="1"/>
              <a:t>framework</a:t>
            </a:r>
            <a:endParaRPr lang="nb-NO" sz="1200" kern="1200" dirty="0" err="1">
              <a:solidFill>
                <a:schemeClr val="tx1"/>
              </a:solidFill>
              <a:effectLst/>
              <a:latin typeface="+mn-lt"/>
              <a:cs typeface="Calibri"/>
            </a:endParaRPr>
          </a:p>
          <a:p>
            <a:r>
              <a:rPr lang="nb-NO" dirty="0">
                <a:cs typeface="Calibri"/>
              </a:rPr>
              <a:t>* During </a:t>
            </a:r>
            <a:r>
              <a:rPr lang="nb-NO" dirty="0" err="1">
                <a:cs typeface="Calibri"/>
              </a:rPr>
              <a:t>this</a:t>
            </a:r>
            <a:r>
              <a:rPr lang="nb-NO" dirty="0">
                <a:cs typeface="Calibri"/>
              </a:rPr>
              <a:t> </a:t>
            </a:r>
            <a:r>
              <a:rPr lang="nb-NO" dirty="0" err="1">
                <a:cs typeface="Calibri"/>
              </a:rPr>
              <a:t>phase</a:t>
            </a:r>
            <a:r>
              <a:rPr lang="nb-NO" dirty="0">
                <a:cs typeface="Calibri"/>
              </a:rPr>
              <a:t>, </a:t>
            </a:r>
            <a:r>
              <a:rPr lang="nb-NO" dirty="0" err="1">
                <a:cs typeface="Calibri"/>
              </a:rPr>
              <a:t>we</a:t>
            </a:r>
            <a:r>
              <a:rPr lang="nb-NO" dirty="0">
                <a:cs typeface="Calibri"/>
              </a:rPr>
              <a:t> </a:t>
            </a:r>
            <a:r>
              <a:rPr lang="nb-NO" dirty="0" err="1">
                <a:cs typeface="Calibri"/>
              </a:rPr>
              <a:t>construct</a:t>
            </a:r>
            <a:r>
              <a:rPr lang="nb-NO" dirty="0">
                <a:cs typeface="Calibri"/>
              </a:rPr>
              <a:t> </a:t>
            </a:r>
            <a:r>
              <a:rPr lang="nb-NO" dirty="0" err="1">
                <a:cs typeface="Calibri"/>
              </a:rPr>
              <a:t>the</a:t>
            </a:r>
            <a:r>
              <a:rPr lang="nb-NO" dirty="0">
                <a:cs typeface="Calibri"/>
              </a:rPr>
              <a:t> </a:t>
            </a:r>
            <a:r>
              <a:rPr lang="nb-NO" dirty="0" err="1">
                <a:cs typeface="Calibri"/>
              </a:rPr>
              <a:t>framework</a:t>
            </a:r>
            <a:r>
              <a:rPr lang="nb-NO" dirty="0">
                <a:cs typeface="Calibri"/>
              </a:rPr>
              <a:t> </a:t>
            </a:r>
            <a:r>
              <a:rPr lang="nb-NO" dirty="0" err="1">
                <a:cs typeface="Calibri"/>
              </a:rPr>
              <a:t>which</a:t>
            </a:r>
            <a:r>
              <a:rPr lang="nb-NO" dirty="0">
                <a:cs typeface="Calibri"/>
              </a:rPr>
              <a:t> all </a:t>
            </a:r>
            <a:r>
              <a:rPr lang="nb-NO" dirty="0" err="1">
                <a:cs typeface="Calibri"/>
              </a:rPr>
              <a:t>the</a:t>
            </a:r>
            <a:r>
              <a:rPr lang="nb-NO" dirty="0">
                <a:cs typeface="Calibri"/>
              </a:rPr>
              <a:t> tests </a:t>
            </a:r>
            <a:r>
              <a:rPr lang="nb-NO" dirty="0" err="1">
                <a:cs typeface="Calibri"/>
              </a:rPr>
              <a:t>are</a:t>
            </a:r>
            <a:r>
              <a:rPr lang="nb-NO" dirty="0">
                <a:cs typeface="Calibri"/>
              </a:rPr>
              <a:t> </a:t>
            </a:r>
            <a:r>
              <a:rPr lang="nb-NO" dirty="0" err="1">
                <a:cs typeface="Calibri"/>
              </a:rPr>
              <a:t>based</a:t>
            </a:r>
            <a:r>
              <a:rPr lang="nb-NO" dirty="0">
                <a:cs typeface="Calibri"/>
              </a:rPr>
              <a:t> on.</a:t>
            </a:r>
            <a:endParaRPr lang="nb-NO" b="1" dirty="0"/>
          </a:p>
          <a:p>
            <a:r>
              <a:rPr lang="nb-NO" dirty="0">
                <a:cs typeface="Calibri"/>
              </a:rPr>
              <a:t>* In later </a:t>
            </a:r>
            <a:r>
              <a:rPr lang="nb-NO" dirty="0" err="1">
                <a:cs typeface="Calibri"/>
              </a:rPr>
              <a:t>iterations</a:t>
            </a:r>
            <a:r>
              <a:rPr lang="nb-NO" dirty="0">
                <a:cs typeface="Calibri"/>
              </a:rPr>
              <a:t>, </a:t>
            </a:r>
            <a:r>
              <a:rPr lang="nb-NO" dirty="0" err="1">
                <a:cs typeface="Calibri"/>
              </a:rPr>
              <a:t>this</a:t>
            </a:r>
            <a:r>
              <a:rPr lang="nb-NO" dirty="0">
                <a:cs typeface="Calibri"/>
              </a:rPr>
              <a:t> </a:t>
            </a:r>
            <a:r>
              <a:rPr lang="nb-NO" dirty="0" err="1">
                <a:cs typeface="Calibri"/>
              </a:rPr>
              <a:t>step</a:t>
            </a:r>
            <a:r>
              <a:rPr lang="nb-NO" dirty="0">
                <a:cs typeface="Calibri"/>
              </a:rPr>
              <a:t> </a:t>
            </a:r>
            <a:r>
              <a:rPr lang="nb-NO" dirty="0" err="1">
                <a:cs typeface="Calibri"/>
              </a:rPr>
              <a:t>will</a:t>
            </a:r>
            <a:r>
              <a:rPr lang="nb-NO" dirty="0">
                <a:cs typeface="Calibri"/>
              </a:rPr>
              <a:t> be used to </a:t>
            </a:r>
            <a:r>
              <a:rPr lang="nb-NO" dirty="0" err="1">
                <a:cs typeface="Calibri"/>
              </a:rPr>
              <a:t>update</a:t>
            </a:r>
            <a:r>
              <a:rPr lang="nb-NO" dirty="0">
                <a:cs typeface="Calibri"/>
              </a:rPr>
              <a:t> </a:t>
            </a:r>
            <a:r>
              <a:rPr lang="nb-NO" dirty="0" err="1">
                <a:cs typeface="Calibri"/>
              </a:rPr>
              <a:t>frameworks</a:t>
            </a:r>
            <a:r>
              <a:rPr lang="nb-NO" dirty="0">
                <a:cs typeface="Calibri"/>
              </a:rPr>
              <a:t> in order to </a:t>
            </a:r>
            <a:r>
              <a:rPr lang="nb-NO" dirty="0" err="1">
                <a:cs typeface="Calibri"/>
              </a:rPr>
              <a:t>incorporate</a:t>
            </a:r>
            <a:r>
              <a:rPr lang="nb-NO" dirty="0">
                <a:cs typeface="Calibri"/>
              </a:rPr>
              <a:t> </a:t>
            </a:r>
            <a:r>
              <a:rPr lang="nb-NO" dirty="0" err="1">
                <a:cs typeface="Calibri"/>
              </a:rPr>
              <a:t>new</a:t>
            </a:r>
            <a:r>
              <a:rPr lang="nb-NO" dirty="0">
                <a:cs typeface="Calibri"/>
              </a:rPr>
              <a:t> tests and </a:t>
            </a:r>
            <a:r>
              <a:rPr lang="nb-NO" dirty="0" err="1">
                <a:cs typeface="Calibri"/>
              </a:rPr>
              <a:t>maintain</a:t>
            </a:r>
            <a:r>
              <a:rPr lang="nb-NO" dirty="0">
                <a:cs typeface="Calibri"/>
              </a:rPr>
              <a:t> </a:t>
            </a:r>
            <a:r>
              <a:rPr lang="nb-NO" dirty="0" err="1">
                <a:cs typeface="Calibri"/>
              </a:rPr>
              <a:t>the</a:t>
            </a:r>
            <a:r>
              <a:rPr lang="nb-NO" dirty="0">
                <a:cs typeface="Calibri"/>
              </a:rPr>
              <a:t> older </a:t>
            </a:r>
            <a:r>
              <a:rPr lang="nb-NO" dirty="0" err="1">
                <a:cs typeface="Calibri"/>
              </a:rPr>
              <a:t>ones</a:t>
            </a:r>
            <a:r>
              <a:rPr lang="nb-NO" dirty="0">
                <a:cs typeface="Calibri"/>
              </a:rPr>
              <a:t>.</a:t>
            </a:r>
            <a:endParaRPr lang="nb-NO" dirty="0"/>
          </a:p>
          <a:p>
            <a:endParaRPr lang="nb-NO" dirty="0"/>
          </a:p>
          <a:p>
            <a:r>
              <a:rPr lang="nb-NO" sz="1200" b="1" kern="1200" dirty="0">
                <a:solidFill>
                  <a:schemeClr val="tx1"/>
                </a:solidFill>
                <a:effectLst/>
                <a:latin typeface="+mn-lt"/>
                <a:ea typeface="+mn-ea"/>
                <a:cs typeface="+mn-cs"/>
              </a:rPr>
              <a:t>6: </a:t>
            </a:r>
            <a:r>
              <a:rPr lang="nb-NO" b="1" dirty="0" err="1"/>
              <a:t>Develop</a:t>
            </a:r>
            <a:r>
              <a:rPr lang="nb-NO" b="1" dirty="0"/>
              <a:t> tests, </a:t>
            </a:r>
            <a:r>
              <a:rPr lang="nb-NO" b="1" dirty="0" err="1"/>
              <a:t>reporting</a:t>
            </a:r>
            <a:r>
              <a:rPr lang="nb-NO" b="1" dirty="0"/>
              <a:t>, </a:t>
            </a:r>
            <a:r>
              <a:rPr lang="nb-NO" b="1" dirty="0" err="1"/>
              <a:t>integrations</a:t>
            </a:r>
            <a:r>
              <a:rPr lang="nb-NO" b="1" dirty="0"/>
              <a:t> etc.</a:t>
            </a:r>
            <a:endParaRPr lang="nb-NO" sz="1200" kern="1200" dirty="0">
              <a:solidFill>
                <a:schemeClr val="tx1"/>
              </a:solidFill>
              <a:effectLst/>
              <a:latin typeface="+mn-lt"/>
              <a:ea typeface="+mn-ea"/>
              <a:cs typeface="+mn-cs"/>
            </a:endParaRPr>
          </a:p>
          <a:p>
            <a:r>
              <a:rPr lang="nb-NO" dirty="0">
                <a:cs typeface="Calibri" panose="020F0502020204030204"/>
              </a:rPr>
              <a:t>Here, </a:t>
            </a:r>
            <a:r>
              <a:rPr lang="nb-NO" dirty="0" err="1">
                <a:cs typeface="Calibri" panose="020F0502020204030204"/>
              </a:rPr>
              <a:t>we</a:t>
            </a:r>
            <a:r>
              <a:rPr lang="nb-NO" dirty="0">
                <a:cs typeface="Calibri" panose="020F0502020204030204"/>
              </a:rPr>
              <a:t> </a:t>
            </a:r>
            <a:r>
              <a:rPr lang="nb-NO" dirty="0" err="1">
                <a:cs typeface="Calibri" panose="020F0502020204030204"/>
              </a:rPr>
              <a:t>write</a:t>
            </a:r>
            <a:r>
              <a:rPr lang="nb-NO" dirty="0">
                <a:cs typeface="Calibri" panose="020F0502020204030204"/>
              </a:rPr>
              <a:t> </a:t>
            </a:r>
            <a:r>
              <a:rPr lang="nb-NO" dirty="0" err="1">
                <a:cs typeface="Calibri" panose="020F0502020204030204"/>
              </a:rPr>
              <a:t>the</a:t>
            </a:r>
            <a:r>
              <a:rPr lang="nb-NO" dirty="0">
                <a:cs typeface="Calibri" panose="020F0502020204030204"/>
              </a:rPr>
              <a:t> </a:t>
            </a:r>
            <a:r>
              <a:rPr lang="nb-NO" dirty="0" err="1">
                <a:cs typeface="Calibri" panose="020F0502020204030204"/>
              </a:rPr>
              <a:t>code</a:t>
            </a:r>
            <a:r>
              <a:rPr lang="nb-NO" dirty="0">
                <a:cs typeface="Calibri" panose="020F0502020204030204"/>
              </a:rPr>
              <a:t> for </a:t>
            </a:r>
            <a:r>
              <a:rPr lang="nb-NO" dirty="0" err="1">
                <a:cs typeface="Calibri" panose="020F0502020204030204"/>
              </a:rPr>
              <a:t>the</a:t>
            </a:r>
            <a:r>
              <a:rPr lang="nb-NO" dirty="0">
                <a:cs typeface="Calibri" panose="020F0502020204030204"/>
              </a:rPr>
              <a:t> tests to be </a:t>
            </a:r>
            <a:r>
              <a:rPr lang="nb-NO" dirty="0" err="1">
                <a:cs typeface="Calibri" panose="020F0502020204030204"/>
              </a:rPr>
              <a:t>automated</a:t>
            </a:r>
            <a:r>
              <a:rPr lang="nb-NO" dirty="0">
                <a:cs typeface="Calibri" panose="020F0502020204030204"/>
              </a:rPr>
              <a:t>. It is </a:t>
            </a:r>
            <a:r>
              <a:rPr lang="nb-NO" dirty="0" err="1">
                <a:cs typeface="Calibri" panose="020F0502020204030204"/>
              </a:rPr>
              <a:t>also</a:t>
            </a:r>
            <a:r>
              <a:rPr lang="nb-NO" dirty="0">
                <a:cs typeface="Calibri" panose="020F0502020204030204"/>
              </a:rPr>
              <a:t> a </a:t>
            </a:r>
            <a:r>
              <a:rPr lang="nb-NO" dirty="0" err="1">
                <a:cs typeface="Calibri" panose="020F0502020204030204"/>
              </a:rPr>
              <a:t>big</a:t>
            </a:r>
            <a:r>
              <a:rPr lang="nb-NO" dirty="0">
                <a:cs typeface="Calibri" panose="020F0502020204030204"/>
              </a:rPr>
              <a:t> </a:t>
            </a:r>
            <a:r>
              <a:rPr lang="nb-NO" dirty="0" err="1">
                <a:cs typeface="Calibri" panose="020F0502020204030204"/>
              </a:rPr>
              <a:t>focus</a:t>
            </a:r>
            <a:r>
              <a:rPr lang="nb-NO" dirty="0">
                <a:cs typeface="Calibri" panose="020F0502020204030204"/>
              </a:rPr>
              <a:t> to </a:t>
            </a:r>
            <a:r>
              <a:rPr lang="nb-NO" dirty="0" err="1">
                <a:cs typeface="Calibri" panose="020F0502020204030204"/>
              </a:rPr>
              <a:t>setup</a:t>
            </a:r>
            <a:r>
              <a:rPr lang="nb-NO" dirty="0">
                <a:cs typeface="Calibri" panose="020F0502020204030204"/>
              </a:rPr>
              <a:t> reports </a:t>
            </a:r>
            <a:r>
              <a:rPr lang="nb-NO" dirty="0" err="1">
                <a:cs typeface="Calibri" panose="020F0502020204030204"/>
              </a:rPr>
              <a:t>that</a:t>
            </a:r>
            <a:r>
              <a:rPr lang="nb-NO" dirty="0">
                <a:cs typeface="Calibri" panose="020F0502020204030204"/>
              </a:rPr>
              <a:t> </a:t>
            </a:r>
            <a:r>
              <a:rPr lang="nb-NO" dirty="0" err="1">
                <a:cs typeface="Calibri" panose="020F0502020204030204"/>
              </a:rPr>
              <a:t>will</a:t>
            </a:r>
            <a:r>
              <a:rPr lang="nb-NO" dirty="0">
                <a:cs typeface="Calibri" panose="020F0502020204030204"/>
              </a:rPr>
              <a:t> </a:t>
            </a:r>
            <a:r>
              <a:rPr lang="nb-NO" dirty="0" err="1">
                <a:cs typeface="Calibri" panose="020F0502020204030204"/>
              </a:rPr>
              <a:t>collect</a:t>
            </a:r>
            <a:r>
              <a:rPr lang="nb-NO" dirty="0">
                <a:cs typeface="Calibri" panose="020F0502020204030204"/>
              </a:rPr>
              <a:t> </a:t>
            </a:r>
            <a:r>
              <a:rPr lang="nb-NO" dirty="0" err="1">
                <a:cs typeface="Calibri" panose="020F0502020204030204"/>
              </a:rPr>
              <a:t>results</a:t>
            </a:r>
            <a:r>
              <a:rPr lang="nb-NO" dirty="0">
                <a:cs typeface="Calibri" panose="020F0502020204030204"/>
              </a:rPr>
              <a:t> from </a:t>
            </a:r>
            <a:r>
              <a:rPr lang="nb-NO" dirty="0" err="1">
                <a:cs typeface="Calibri" panose="020F0502020204030204"/>
              </a:rPr>
              <a:t>the</a:t>
            </a:r>
            <a:r>
              <a:rPr lang="nb-NO" dirty="0">
                <a:cs typeface="Calibri" panose="020F0502020204030204"/>
              </a:rPr>
              <a:t> test </a:t>
            </a:r>
            <a:r>
              <a:rPr lang="nb-NO" dirty="0" err="1">
                <a:cs typeface="Calibri" panose="020F0502020204030204"/>
              </a:rPr>
              <a:t>executions</a:t>
            </a:r>
            <a:r>
              <a:rPr lang="nb-NO" dirty="0">
                <a:cs typeface="Calibri" panose="020F0502020204030204"/>
              </a:rPr>
              <a:t>.</a:t>
            </a:r>
            <a:endParaRPr lang="nb-NO" b="1" dirty="0">
              <a:cs typeface="Calibri" panose="020F0502020204030204"/>
            </a:endParaRPr>
          </a:p>
          <a:p>
            <a:r>
              <a:rPr lang="nb-NO" dirty="0" err="1">
                <a:cs typeface="Calibri" panose="020F0502020204030204"/>
              </a:rPr>
              <a:t>We</a:t>
            </a:r>
            <a:r>
              <a:rPr lang="nb-NO" dirty="0">
                <a:cs typeface="Calibri" panose="020F0502020204030204"/>
              </a:rPr>
              <a:t> </a:t>
            </a:r>
            <a:r>
              <a:rPr lang="nb-NO" dirty="0" err="1">
                <a:cs typeface="Calibri" panose="020F0502020204030204"/>
              </a:rPr>
              <a:t>also</a:t>
            </a:r>
            <a:r>
              <a:rPr lang="nb-NO" dirty="0">
                <a:cs typeface="Calibri" panose="020F0502020204030204"/>
              </a:rPr>
              <a:t> </a:t>
            </a:r>
            <a:r>
              <a:rPr lang="nb-NO" dirty="0" err="1">
                <a:cs typeface="Calibri" panose="020F0502020204030204"/>
              </a:rPr>
              <a:t>execute</a:t>
            </a:r>
            <a:r>
              <a:rPr lang="nb-NO" dirty="0">
                <a:cs typeface="Calibri" panose="020F0502020204030204"/>
              </a:rPr>
              <a:t> </a:t>
            </a:r>
            <a:r>
              <a:rPr lang="nb-NO" dirty="0" err="1">
                <a:cs typeface="Calibri" panose="020F0502020204030204"/>
              </a:rPr>
              <a:t>running</a:t>
            </a:r>
            <a:r>
              <a:rPr lang="nb-NO" dirty="0">
                <a:cs typeface="Calibri" panose="020F0502020204030204"/>
              </a:rPr>
              <a:t> </a:t>
            </a:r>
            <a:r>
              <a:rPr lang="nb-NO" dirty="0" err="1">
                <a:cs typeface="Calibri" panose="020F0502020204030204"/>
              </a:rPr>
              <a:t>of</a:t>
            </a:r>
            <a:r>
              <a:rPr lang="nb-NO" dirty="0">
                <a:cs typeface="Calibri" panose="020F0502020204030204"/>
              </a:rPr>
              <a:t> test-suites </a:t>
            </a:r>
            <a:r>
              <a:rPr lang="nb-NO" dirty="0" err="1">
                <a:cs typeface="Calibri" panose="020F0502020204030204"/>
              </a:rPr>
              <a:t>that</a:t>
            </a:r>
            <a:r>
              <a:rPr lang="nb-NO" dirty="0">
                <a:cs typeface="Calibri" panose="020F0502020204030204"/>
              </a:rPr>
              <a:t> </a:t>
            </a:r>
            <a:r>
              <a:rPr lang="nb-NO" dirty="0" err="1">
                <a:cs typeface="Calibri" panose="020F0502020204030204"/>
              </a:rPr>
              <a:t>were</a:t>
            </a:r>
            <a:r>
              <a:rPr lang="nb-NO" dirty="0">
                <a:cs typeface="Calibri" panose="020F0502020204030204"/>
              </a:rPr>
              <a:t> </a:t>
            </a:r>
            <a:r>
              <a:rPr lang="nb-NO" dirty="0" err="1">
                <a:cs typeface="Calibri" panose="020F0502020204030204"/>
              </a:rPr>
              <a:t>created</a:t>
            </a:r>
            <a:endParaRPr lang="nb-NO" sz="1200" kern="1200">
              <a:solidFill>
                <a:schemeClr val="tx1"/>
              </a:solidFill>
              <a:effectLst/>
              <a:latin typeface="+mn-lt"/>
              <a:cs typeface="Calibri"/>
            </a:endParaRPr>
          </a:p>
          <a:p>
            <a:endParaRPr lang="nb-NO" dirty="0"/>
          </a:p>
          <a:p>
            <a:r>
              <a:rPr lang="nb-NO" sz="1200" b="1" kern="1200" dirty="0">
                <a:solidFill>
                  <a:schemeClr val="tx1"/>
                </a:solidFill>
                <a:effectLst/>
                <a:latin typeface="+mn-lt"/>
                <a:ea typeface="+mn-ea"/>
                <a:cs typeface="+mn-cs"/>
              </a:rPr>
              <a:t>7: </a:t>
            </a:r>
            <a:r>
              <a:rPr lang="nb-NO" b="1" dirty="0" err="1"/>
              <a:t>Maintenance</a:t>
            </a:r>
            <a:endParaRPr lang="nb-NO" sz="1200" b="1" kern="1200" dirty="0" err="1">
              <a:solidFill>
                <a:schemeClr val="tx1"/>
              </a:solidFill>
              <a:effectLst/>
              <a:latin typeface="+mn-lt"/>
              <a:cs typeface="Calibri"/>
            </a:endParaRPr>
          </a:p>
          <a:p>
            <a:r>
              <a:rPr lang="nb-NO" dirty="0" err="1">
                <a:cs typeface="Calibri" panose="020F0502020204030204"/>
              </a:rPr>
              <a:t>Finally</a:t>
            </a:r>
            <a:r>
              <a:rPr lang="nb-NO" dirty="0">
                <a:cs typeface="Calibri" panose="020F0502020204030204"/>
              </a:rPr>
              <a:t>, </a:t>
            </a:r>
            <a:r>
              <a:rPr lang="nb-NO" dirty="0" err="1">
                <a:cs typeface="Calibri" panose="020F0502020204030204"/>
              </a:rPr>
              <a:t>this</a:t>
            </a:r>
            <a:r>
              <a:rPr lang="nb-NO" dirty="0">
                <a:cs typeface="Calibri" panose="020F0502020204030204"/>
              </a:rPr>
              <a:t> </a:t>
            </a:r>
            <a:r>
              <a:rPr lang="nb-NO" dirty="0" err="1">
                <a:cs typeface="Calibri" panose="020F0502020204030204"/>
              </a:rPr>
              <a:t>phase</a:t>
            </a:r>
            <a:r>
              <a:rPr lang="nb-NO" dirty="0">
                <a:cs typeface="Calibri" panose="020F0502020204030204"/>
              </a:rPr>
              <a:t> </a:t>
            </a:r>
            <a:r>
              <a:rPr lang="nb-NO" dirty="0" err="1">
                <a:cs typeface="Calibri" panose="020F0502020204030204"/>
              </a:rPr>
              <a:t>pertains</a:t>
            </a:r>
            <a:r>
              <a:rPr lang="nb-NO" dirty="0">
                <a:cs typeface="Calibri" panose="020F0502020204030204"/>
              </a:rPr>
              <a:t> </a:t>
            </a:r>
            <a:r>
              <a:rPr lang="nb-NO" dirty="0" err="1">
                <a:cs typeface="Calibri" panose="020F0502020204030204"/>
              </a:rPr>
              <a:t>the</a:t>
            </a:r>
            <a:r>
              <a:rPr lang="nb-NO" dirty="0">
                <a:cs typeface="Calibri" panose="020F0502020204030204"/>
              </a:rPr>
              <a:t> </a:t>
            </a:r>
            <a:r>
              <a:rPr lang="nb-NO" dirty="0" err="1">
                <a:cs typeface="Calibri" panose="020F0502020204030204"/>
              </a:rPr>
              <a:t>maintenance</a:t>
            </a:r>
            <a:r>
              <a:rPr lang="nb-NO" dirty="0">
                <a:cs typeface="Calibri" panose="020F0502020204030204"/>
              </a:rPr>
              <a:t> </a:t>
            </a:r>
            <a:r>
              <a:rPr lang="nb-NO" dirty="0" err="1">
                <a:cs typeface="Calibri" panose="020F0502020204030204"/>
              </a:rPr>
              <a:t>of</a:t>
            </a:r>
            <a:r>
              <a:rPr lang="nb-NO" dirty="0">
                <a:cs typeface="Calibri" panose="020F0502020204030204"/>
              </a:rPr>
              <a:t> </a:t>
            </a:r>
            <a:r>
              <a:rPr lang="nb-NO" dirty="0" err="1">
                <a:cs typeface="Calibri" panose="020F0502020204030204"/>
              </a:rPr>
              <a:t>existing</a:t>
            </a:r>
            <a:r>
              <a:rPr lang="nb-NO" dirty="0">
                <a:cs typeface="Calibri" panose="020F0502020204030204"/>
              </a:rPr>
              <a:t> tests, </a:t>
            </a:r>
            <a:r>
              <a:rPr lang="nb-NO" dirty="0" err="1">
                <a:cs typeface="Calibri" panose="020F0502020204030204"/>
              </a:rPr>
              <a:t>maintenance</a:t>
            </a:r>
            <a:r>
              <a:rPr lang="nb-NO" dirty="0">
                <a:cs typeface="Calibri" panose="020F0502020204030204"/>
              </a:rPr>
              <a:t> is </a:t>
            </a:r>
            <a:r>
              <a:rPr lang="nb-NO" dirty="0" err="1">
                <a:cs typeface="Calibri" panose="020F0502020204030204"/>
              </a:rPr>
              <a:t>important</a:t>
            </a:r>
            <a:r>
              <a:rPr lang="nb-NO" dirty="0">
                <a:cs typeface="Calibri" panose="020F0502020204030204"/>
              </a:rPr>
              <a:t> </a:t>
            </a:r>
            <a:r>
              <a:rPr lang="nb-NO" dirty="0" err="1">
                <a:cs typeface="Calibri" panose="020F0502020204030204"/>
              </a:rPr>
              <a:t>when</a:t>
            </a:r>
            <a:r>
              <a:rPr lang="nb-NO" dirty="0">
                <a:cs typeface="Calibri" panose="020F0502020204030204"/>
              </a:rPr>
              <a:t> </a:t>
            </a:r>
            <a:r>
              <a:rPr lang="nb-NO" dirty="0" err="1">
                <a:cs typeface="Calibri" panose="020F0502020204030204"/>
              </a:rPr>
              <a:t>the</a:t>
            </a:r>
            <a:r>
              <a:rPr lang="nb-NO" dirty="0">
                <a:cs typeface="Calibri" panose="020F0502020204030204"/>
              </a:rPr>
              <a:t> system is </a:t>
            </a:r>
            <a:r>
              <a:rPr lang="nb-NO" dirty="0" err="1">
                <a:cs typeface="Calibri" panose="020F0502020204030204"/>
              </a:rPr>
              <a:t>changing</a:t>
            </a:r>
            <a:r>
              <a:rPr lang="nb-NO" dirty="0">
                <a:cs typeface="Calibri" panose="020F0502020204030204"/>
              </a:rPr>
              <a:t> or when there is a change in </a:t>
            </a:r>
            <a:r>
              <a:rPr lang="nb-NO" dirty="0" err="1">
                <a:cs typeface="Calibri" panose="020F0502020204030204"/>
              </a:rPr>
              <a:t>the</a:t>
            </a:r>
            <a:r>
              <a:rPr lang="nb-NO" dirty="0">
                <a:cs typeface="Calibri" panose="020F0502020204030204"/>
              </a:rPr>
              <a:t> test-data</a:t>
            </a:r>
            <a:endParaRPr lang="nb-NO" b="1" dirty="0"/>
          </a:p>
          <a:p>
            <a:endParaRPr lang="nb-NO"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688FA13-3404-3A44-A618-00D1B402CC88}" type="slidenum">
              <a:rPr lang="en-US" smtClean="0"/>
              <a:t>14</a:t>
            </a:fld>
            <a:endParaRPr lang="en-US"/>
          </a:p>
        </p:txBody>
      </p:sp>
    </p:spTree>
    <p:extLst>
      <p:ext uri="{BB962C8B-B14F-4D97-AF65-F5344CB8AC3E}">
        <p14:creationId xmlns:p14="http://schemas.microsoft.com/office/powerpoint/2010/main" val="1874263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cs typeface="Calibri"/>
              </a:rPr>
              <a:t>Testing is not something that happens at the end of development. The same is true for test automation. This figure illustrates how testing and test automation is done in parallell through what could be one sprint. </a:t>
            </a:r>
            <a:endParaRPr lang="nb-NO" dirty="0">
              <a:cs typeface="Calibri" panose="020F0502020204030204"/>
            </a:endParaRPr>
          </a:p>
          <a:p>
            <a:endParaRPr lang="nb-NO" dirty="0">
              <a:cs typeface="Calibri" panose="020F0502020204030204"/>
            </a:endParaRPr>
          </a:p>
          <a:p>
            <a:r>
              <a:rPr lang="nb-NO">
                <a:cs typeface="Calibri" panose="020F0502020204030204"/>
              </a:rPr>
              <a:t>In the planning phase the developers will review backlog and which features they should develop. Tester will do requirement testing and analysis of acceptence criteria. Those working with test automation will investigate if their framework is capable of automating the new features. Meybe the framework needs new features or integrations against new systems. </a:t>
            </a:r>
          </a:p>
          <a:p>
            <a:endParaRPr lang="nb-NO" dirty="0">
              <a:cs typeface="Calibri" panose="020F0502020204030204"/>
            </a:endParaRPr>
          </a:p>
          <a:p>
            <a:r>
              <a:rPr lang="nb-NO" dirty="0">
                <a:cs typeface="Calibri" panose="020F0502020204030204"/>
              </a:rPr>
              <a:t>In the implementation phase, the developers will develop features. The testers will create test cases and prepare testdata for testing and test automation. </a:t>
            </a:r>
            <a:r>
              <a:rPr lang="nb-NO"/>
              <a:t>Those working with test automation will update framework as needed and develop new automated tests. </a:t>
            </a:r>
          </a:p>
          <a:p>
            <a:endParaRPr lang="nb-NO" dirty="0">
              <a:cs typeface="Calibri" panose="020F0502020204030204"/>
            </a:endParaRPr>
          </a:p>
          <a:p>
            <a:r>
              <a:rPr lang="nb-NO">
                <a:cs typeface="Calibri" panose="020F0502020204030204"/>
              </a:rPr>
              <a:t>In the final phase, developers will prepare for deployment to production environment and fix bugs found by the testers and automated tests. Testers will execute their tests. The automated tests will be run and the tests report analyzed. </a:t>
            </a:r>
            <a:endParaRPr lang="nb-NO" dirty="0">
              <a:cs typeface="Calibri" panose="020F0502020204030204"/>
            </a:endParaRPr>
          </a:p>
          <a:p>
            <a:endParaRPr lang="nb-NO" dirty="0">
              <a:cs typeface="Calibri" panose="020F0502020204030204"/>
            </a:endParaRPr>
          </a:p>
          <a:p>
            <a:r>
              <a:rPr lang="nb-NO">
                <a:cs typeface="Calibri" panose="020F0502020204030204"/>
              </a:rPr>
              <a:t>In my previous description I have assigned a role to each activity, but it will help the team greatly if the team members are flexible and will help with other activities than their specielty. For example if all testcases have been written, testers can help write auto tests. Or if the only task remaining is to run all functional tests, than all team members can help with testing. </a:t>
            </a:r>
            <a:endParaRPr lang="nb-NO" dirty="0">
              <a:cs typeface="Calibri" panose="020F0502020204030204"/>
            </a:endParaRPr>
          </a:p>
        </p:txBody>
      </p:sp>
      <p:sp>
        <p:nvSpPr>
          <p:cNvPr id="4" name="Slide Number Placeholder 3"/>
          <p:cNvSpPr>
            <a:spLocks noGrp="1"/>
          </p:cNvSpPr>
          <p:nvPr>
            <p:ph type="sldNum" sz="quarter" idx="5"/>
          </p:nvPr>
        </p:nvSpPr>
        <p:spPr/>
        <p:txBody>
          <a:bodyPr/>
          <a:lstStyle/>
          <a:p>
            <a:fld id="{7688FA13-3404-3A44-A618-00D1B402CC88}" type="slidenum">
              <a:rPr lang="en-US" smtClean="0"/>
              <a:t>15</a:t>
            </a:fld>
            <a:endParaRPr lang="en-US"/>
          </a:p>
        </p:txBody>
      </p:sp>
    </p:spTree>
    <p:extLst>
      <p:ext uri="{BB962C8B-B14F-4D97-AF65-F5344CB8AC3E}">
        <p14:creationId xmlns:p14="http://schemas.microsoft.com/office/powerpoint/2010/main" val="961560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fld id="{7688FA13-3404-3A44-A618-00D1B402CC88}" type="slidenum">
              <a:rPr lang="en-US" smtClean="0"/>
              <a:t>16</a:t>
            </a:fld>
            <a:endParaRPr lang="en-US"/>
          </a:p>
        </p:txBody>
      </p:sp>
    </p:spTree>
    <p:extLst>
      <p:ext uri="{BB962C8B-B14F-4D97-AF65-F5344CB8AC3E}">
        <p14:creationId xmlns:p14="http://schemas.microsoft.com/office/powerpoint/2010/main" val="1410456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cs typeface="Calibri"/>
              </a:rPr>
              <a:t>There</a:t>
            </a:r>
            <a:r>
              <a:rPr lang="nb-NO" dirty="0">
                <a:cs typeface="Calibri"/>
              </a:rPr>
              <a:t> is </a:t>
            </a:r>
            <a:r>
              <a:rPr lang="nb-NO" dirty="0" err="1">
                <a:cs typeface="Calibri"/>
              </a:rPr>
              <a:t>no</a:t>
            </a:r>
            <a:r>
              <a:rPr lang="nb-NO" dirty="0">
                <a:cs typeface="Calibri"/>
              </a:rPr>
              <a:t> </a:t>
            </a:r>
            <a:r>
              <a:rPr lang="nb-NO" dirty="0" err="1">
                <a:cs typeface="Calibri"/>
              </a:rPr>
              <a:t>silver</a:t>
            </a:r>
            <a:r>
              <a:rPr lang="nb-NO" dirty="0">
                <a:cs typeface="Calibri"/>
              </a:rPr>
              <a:t> </a:t>
            </a:r>
            <a:r>
              <a:rPr lang="nb-NO" dirty="0" err="1">
                <a:cs typeface="Calibri"/>
              </a:rPr>
              <a:t>bullet</a:t>
            </a:r>
            <a:r>
              <a:rPr lang="nb-NO" dirty="0">
                <a:cs typeface="Calibri"/>
              </a:rPr>
              <a:t>, </a:t>
            </a:r>
            <a:r>
              <a:rPr lang="nb-NO" dirty="0" err="1">
                <a:cs typeface="Calibri"/>
              </a:rPr>
              <a:t>no</a:t>
            </a:r>
            <a:r>
              <a:rPr lang="nb-NO" dirty="0">
                <a:cs typeface="Calibri"/>
              </a:rPr>
              <a:t> </a:t>
            </a:r>
            <a:r>
              <a:rPr lang="nb-NO" dirty="0" err="1">
                <a:cs typeface="Calibri"/>
              </a:rPr>
              <a:t>framework</a:t>
            </a:r>
            <a:r>
              <a:rPr lang="nb-NO" dirty="0">
                <a:cs typeface="Calibri"/>
              </a:rPr>
              <a:t> is </a:t>
            </a:r>
            <a:r>
              <a:rPr lang="nb-NO" dirty="0" err="1">
                <a:cs typeface="Calibri"/>
              </a:rPr>
              <a:t>always</a:t>
            </a:r>
            <a:r>
              <a:rPr lang="nb-NO" dirty="0">
                <a:cs typeface="Calibri"/>
              </a:rPr>
              <a:t> be </a:t>
            </a:r>
            <a:r>
              <a:rPr lang="nb-NO" dirty="0" err="1">
                <a:cs typeface="Calibri"/>
              </a:rPr>
              <a:t>the</a:t>
            </a:r>
            <a:r>
              <a:rPr lang="nb-NO" dirty="0">
                <a:cs typeface="Calibri"/>
              </a:rPr>
              <a:t> best </a:t>
            </a:r>
            <a:r>
              <a:rPr lang="nb-NO" dirty="0" err="1">
                <a:cs typeface="Calibri"/>
              </a:rPr>
              <a:t>one</a:t>
            </a:r>
            <a:r>
              <a:rPr lang="nb-NO" dirty="0">
                <a:cs typeface="Calibri"/>
              </a:rPr>
              <a:t>. All </a:t>
            </a:r>
            <a:r>
              <a:rPr lang="nb-NO" dirty="0" err="1">
                <a:cs typeface="Calibri"/>
              </a:rPr>
              <a:t>frameworks</a:t>
            </a:r>
            <a:r>
              <a:rPr lang="nb-NO" dirty="0">
                <a:cs typeface="Calibri"/>
              </a:rPr>
              <a:t> have </a:t>
            </a:r>
            <a:r>
              <a:rPr lang="nb-NO" dirty="0" err="1">
                <a:cs typeface="Calibri"/>
              </a:rPr>
              <a:t>their</a:t>
            </a:r>
            <a:r>
              <a:rPr lang="nb-NO" dirty="0">
                <a:cs typeface="Calibri"/>
              </a:rPr>
              <a:t> </a:t>
            </a:r>
            <a:r>
              <a:rPr lang="nb-NO" dirty="0" err="1">
                <a:cs typeface="Calibri"/>
              </a:rPr>
              <a:t>advantages</a:t>
            </a:r>
            <a:r>
              <a:rPr lang="nb-NO" dirty="0">
                <a:cs typeface="Calibri"/>
              </a:rPr>
              <a:t> and </a:t>
            </a:r>
            <a:r>
              <a:rPr lang="nb-NO" dirty="0" err="1">
                <a:cs typeface="Calibri"/>
              </a:rPr>
              <a:t>disadvantages</a:t>
            </a:r>
            <a:r>
              <a:rPr lang="nb-NO" dirty="0">
                <a:cs typeface="Calibri"/>
              </a:rPr>
              <a:t>. </a:t>
            </a:r>
          </a:p>
          <a:p>
            <a:endParaRPr lang="nb-NO" dirty="0">
              <a:cs typeface="Calibri"/>
            </a:endParaRPr>
          </a:p>
          <a:p>
            <a:r>
              <a:rPr lang="nb-NO" dirty="0" err="1">
                <a:cs typeface="Calibri"/>
              </a:rPr>
              <a:t>Consider</a:t>
            </a:r>
            <a:r>
              <a:rPr lang="nb-NO" dirty="0">
                <a:cs typeface="Calibri"/>
              </a:rPr>
              <a:t> </a:t>
            </a:r>
            <a:r>
              <a:rPr lang="nb-NO" dirty="0" err="1">
                <a:cs typeface="Calibri"/>
              </a:rPr>
              <a:t>if</a:t>
            </a:r>
            <a:r>
              <a:rPr lang="nb-NO" dirty="0">
                <a:cs typeface="Calibri"/>
              </a:rPr>
              <a:t> </a:t>
            </a:r>
            <a:r>
              <a:rPr lang="nb-NO" dirty="0" err="1">
                <a:cs typeface="Calibri"/>
              </a:rPr>
              <a:t>you</a:t>
            </a:r>
            <a:r>
              <a:rPr lang="nb-NO" dirty="0">
                <a:cs typeface="Calibri"/>
              </a:rPr>
              <a:t> </a:t>
            </a:r>
            <a:r>
              <a:rPr lang="nb-NO" dirty="0" err="1">
                <a:cs typeface="Calibri"/>
              </a:rPr>
              <a:t>want</a:t>
            </a:r>
            <a:r>
              <a:rPr lang="nb-NO" dirty="0">
                <a:cs typeface="Calibri"/>
              </a:rPr>
              <a:t> to </a:t>
            </a:r>
            <a:r>
              <a:rPr lang="nb-NO" dirty="0" err="1">
                <a:cs typeface="Calibri"/>
              </a:rPr>
              <a:t>use</a:t>
            </a:r>
            <a:r>
              <a:rPr lang="nb-NO" dirty="0">
                <a:cs typeface="Calibri"/>
              </a:rPr>
              <a:t> an </a:t>
            </a:r>
            <a:r>
              <a:rPr lang="nb-NO" dirty="0" err="1">
                <a:cs typeface="Calibri"/>
              </a:rPr>
              <a:t>open</a:t>
            </a:r>
            <a:r>
              <a:rPr lang="nb-NO" dirty="0">
                <a:cs typeface="Calibri"/>
              </a:rPr>
              <a:t> </a:t>
            </a:r>
            <a:r>
              <a:rPr lang="nb-NO" dirty="0" err="1">
                <a:cs typeface="Calibri"/>
              </a:rPr>
              <a:t>source</a:t>
            </a:r>
            <a:r>
              <a:rPr lang="nb-NO" dirty="0">
                <a:cs typeface="Calibri"/>
              </a:rPr>
              <a:t> </a:t>
            </a:r>
            <a:r>
              <a:rPr lang="nb-NO" dirty="0" err="1">
                <a:cs typeface="Calibri"/>
              </a:rPr>
              <a:t>framework</a:t>
            </a:r>
            <a:r>
              <a:rPr lang="nb-NO" dirty="0">
                <a:cs typeface="Calibri"/>
              </a:rPr>
              <a:t> or a </a:t>
            </a:r>
            <a:r>
              <a:rPr lang="nb-NO" dirty="0" err="1">
                <a:cs typeface="Calibri"/>
              </a:rPr>
              <a:t>framework</a:t>
            </a:r>
            <a:r>
              <a:rPr lang="nb-NO" dirty="0">
                <a:cs typeface="Calibri"/>
              </a:rPr>
              <a:t> </a:t>
            </a:r>
            <a:r>
              <a:rPr lang="nb-NO" dirty="0" err="1">
                <a:cs typeface="Calibri"/>
              </a:rPr>
              <a:t>you</a:t>
            </a:r>
            <a:r>
              <a:rPr lang="nb-NO" dirty="0">
                <a:cs typeface="Calibri"/>
              </a:rPr>
              <a:t> have to </a:t>
            </a:r>
            <a:r>
              <a:rPr lang="nb-NO" dirty="0" err="1">
                <a:cs typeface="Calibri"/>
              </a:rPr>
              <a:t>pay</a:t>
            </a:r>
            <a:r>
              <a:rPr lang="nb-NO" dirty="0">
                <a:cs typeface="Calibri"/>
              </a:rPr>
              <a:t> for. Open </a:t>
            </a:r>
            <a:r>
              <a:rPr lang="nb-NO" dirty="0" err="1">
                <a:cs typeface="Calibri"/>
              </a:rPr>
              <a:t>source</a:t>
            </a:r>
            <a:r>
              <a:rPr lang="nb-NO" dirty="0">
                <a:cs typeface="Calibri"/>
              </a:rPr>
              <a:t> </a:t>
            </a:r>
            <a:r>
              <a:rPr lang="nb-NO" dirty="0" err="1">
                <a:cs typeface="Calibri"/>
              </a:rPr>
              <a:t>can</a:t>
            </a:r>
            <a:r>
              <a:rPr lang="nb-NO" dirty="0">
                <a:cs typeface="Calibri"/>
              </a:rPr>
              <a:t> be </a:t>
            </a:r>
            <a:r>
              <a:rPr lang="nb-NO" dirty="0" err="1">
                <a:cs typeface="Calibri"/>
              </a:rPr>
              <a:t>great</a:t>
            </a:r>
            <a:r>
              <a:rPr lang="nb-NO" dirty="0">
                <a:cs typeface="Calibri"/>
              </a:rPr>
              <a:t>, </a:t>
            </a:r>
            <a:r>
              <a:rPr lang="nb-NO" dirty="0" err="1">
                <a:cs typeface="Calibri"/>
              </a:rPr>
              <a:t>if</a:t>
            </a:r>
            <a:r>
              <a:rPr lang="nb-NO" dirty="0">
                <a:cs typeface="Calibri"/>
              </a:rPr>
              <a:t> </a:t>
            </a:r>
            <a:r>
              <a:rPr lang="nb-NO" dirty="0" err="1">
                <a:cs typeface="Calibri"/>
              </a:rPr>
              <a:t>the</a:t>
            </a:r>
            <a:r>
              <a:rPr lang="nb-NO" dirty="0">
                <a:cs typeface="Calibri"/>
              </a:rPr>
              <a:t> </a:t>
            </a:r>
            <a:r>
              <a:rPr lang="nb-NO" dirty="0" err="1">
                <a:cs typeface="Calibri"/>
              </a:rPr>
              <a:t>communtiy</a:t>
            </a:r>
            <a:r>
              <a:rPr lang="nb-NO" dirty="0">
                <a:cs typeface="Calibri"/>
              </a:rPr>
              <a:t> is </a:t>
            </a:r>
            <a:r>
              <a:rPr lang="nb-NO" dirty="0" err="1">
                <a:cs typeface="Calibri"/>
              </a:rPr>
              <a:t>active</a:t>
            </a:r>
            <a:r>
              <a:rPr lang="nb-NO" dirty="0">
                <a:cs typeface="Calibri"/>
              </a:rPr>
              <a:t>. </a:t>
            </a:r>
            <a:r>
              <a:rPr lang="nb-NO" dirty="0" err="1">
                <a:cs typeface="Calibri"/>
              </a:rPr>
              <a:t>Then</a:t>
            </a:r>
            <a:r>
              <a:rPr lang="nb-NO" dirty="0">
                <a:cs typeface="Calibri"/>
              </a:rPr>
              <a:t> it is </a:t>
            </a:r>
            <a:r>
              <a:rPr lang="nb-NO" dirty="0" err="1">
                <a:cs typeface="Calibri"/>
              </a:rPr>
              <a:t>easy</a:t>
            </a:r>
            <a:r>
              <a:rPr lang="nb-NO" dirty="0">
                <a:cs typeface="Calibri"/>
              </a:rPr>
              <a:t> to google </a:t>
            </a:r>
            <a:r>
              <a:rPr lang="nb-NO" dirty="0" err="1">
                <a:cs typeface="Calibri"/>
              </a:rPr>
              <a:t>solutions</a:t>
            </a:r>
            <a:r>
              <a:rPr lang="nb-NO" dirty="0">
                <a:cs typeface="Calibri"/>
              </a:rPr>
              <a:t> or ask questions. </a:t>
            </a:r>
            <a:r>
              <a:rPr lang="nb-NO" dirty="0" err="1">
                <a:cs typeface="Calibri"/>
              </a:rPr>
              <a:t>You</a:t>
            </a:r>
            <a:r>
              <a:rPr lang="nb-NO" dirty="0">
                <a:cs typeface="Calibri"/>
              </a:rPr>
              <a:t> </a:t>
            </a:r>
            <a:r>
              <a:rPr lang="nb-NO" dirty="0" err="1">
                <a:cs typeface="Calibri"/>
              </a:rPr>
              <a:t>might</a:t>
            </a:r>
            <a:r>
              <a:rPr lang="nb-NO" dirty="0">
                <a:cs typeface="Calibri"/>
              </a:rPr>
              <a:t> </a:t>
            </a:r>
            <a:r>
              <a:rPr lang="nb-NO" dirty="0" err="1">
                <a:cs typeface="Calibri"/>
              </a:rPr>
              <a:t>even</a:t>
            </a:r>
            <a:r>
              <a:rPr lang="nb-NO" dirty="0">
                <a:cs typeface="Calibri"/>
              </a:rPr>
              <a:t> </a:t>
            </a:r>
            <a:r>
              <a:rPr lang="nb-NO" dirty="0" err="1">
                <a:cs typeface="Calibri"/>
              </a:rPr>
              <a:t>collaborate</a:t>
            </a:r>
            <a:r>
              <a:rPr lang="nb-NO" dirty="0">
                <a:cs typeface="Calibri"/>
              </a:rPr>
              <a:t> </a:t>
            </a:r>
            <a:r>
              <a:rPr lang="nb-NO" dirty="0" err="1">
                <a:cs typeface="Calibri"/>
              </a:rPr>
              <a:t>if</a:t>
            </a:r>
            <a:r>
              <a:rPr lang="nb-NO" dirty="0">
                <a:cs typeface="Calibri"/>
              </a:rPr>
              <a:t> </a:t>
            </a:r>
            <a:r>
              <a:rPr lang="nb-NO" dirty="0" err="1">
                <a:cs typeface="Calibri"/>
              </a:rPr>
              <a:t>you</a:t>
            </a:r>
            <a:r>
              <a:rPr lang="nb-NO" dirty="0">
                <a:cs typeface="Calibri"/>
              </a:rPr>
              <a:t> have a </a:t>
            </a:r>
            <a:r>
              <a:rPr lang="nb-NO" dirty="0" err="1">
                <a:cs typeface="Calibri"/>
              </a:rPr>
              <a:t>great</a:t>
            </a:r>
            <a:r>
              <a:rPr lang="nb-NO" dirty="0">
                <a:cs typeface="Calibri"/>
              </a:rPr>
              <a:t> </a:t>
            </a:r>
            <a:r>
              <a:rPr lang="nb-NO" dirty="0" err="1">
                <a:cs typeface="Calibri"/>
              </a:rPr>
              <a:t>idea</a:t>
            </a:r>
            <a:r>
              <a:rPr lang="nb-NO" dirty="0">
                <a:cs typeface="Calibri"/>
              </a:rPr>
              <a:t>. </a:t>
            </a:r>
            <a:r>
              <a:rPr lang="nb-NO" dirty="0" err="1">
                <a:cs typeface="Calibri"/>
              </a:rPr>
              <a:t>Paid</a:t>
            </a:r>
            <a:r>
              <a:rPr lang="nb-NO" dirty="0">
                <a:cs typeface="Calibri"/>
              </a:rPr>
              <a:t> services </a:t>
            </a:r>
            <a:r>
              <a:rPr lang="nb-NO" dirty="0" err="1">
                <a:cs typeface="Calibri"/>
              </a:rPr>
              <a:t>can</a:t>
            </a:r>
            <a:r>
              <a:rPr lang="nb-NO" dirty="0">
                <a:cs typeface="Calibri"/>
              </a:rPr>
              <a:t> be </a:t>
            </a:r>
            <a:r>
              <a:rPr lang="nb-NO" dirty="0" err="1">
                <a:cs typeface="Calibri"/>
              </a:rPr>
              <a:t>better</a:t>
            </a:r>
            <a:r>
              <a:rPr lang="nb-NO" dirty="0">
                <a:cs typeface="Calibri"/>
              </a:rPr>
              <a:t>, </a:t>
            </a:r>
            <a:r>
              <a:rPr lang="nb-NO" dirty="0" err="1">
                <a:cs typeface="Calibri"/>
              </a:rPr>
              <a:t>but</a:t>
            </a:r>
            <a:r>
              <a:rPr lang="nb-NO" dirty="0">
                <a:cs typeface="Calibri"/>
              </a:rPr>
              <a:t> it </a:t>
            </a:r>
            <a:r>
              <a:rPr lang="nb-NO" dirty="0" err="1">
                <a:cs typeface="Calibri"/>
              </a:rPr>
              <a:t>can</a:t>
            </a:r>
            <a:r>
              <a:rPr lang="nb-NO" dirty="0">
                <a:cs typeface="Calibri"/>
              </a:rPr>
              <a:t> be hard to </a:t>
            </a:r>
            <a:r>
              <a:rPr lang="nb-NO" dirty="0" err="1">
                <a:cs typeface="Calibri"/>
              </a:rPr>
              <a:t>experiment</a:t>
            </a:r>
            <a:r>
              <a:rPr lang="nb-NO" dirty="0">
                <a:cs typeface="Calibri"/>
              </a:rPr>
              <a:t> and </a:t>
            </a:r>
            <a:r>
              <a:rPr lang="nb-NO" dirty="0" err="1">
                <a:cs typeface="Calibri"/>
              </a:rPr>
              <a:t>see</a:t>
            </a:r>
            <a:r>
              <a:rPr lang="nb-NO" dirty="0">
                <a:cs typeface="Calibri"/>
              </a:rPr>
              <a:t> </a:t>
            </a:r>
            <a:r>
              <a:rPr lang="nb-NO" dirty="0" err="1">
                <a:cs typeface="Calibri"/>
              </a:rPr>
              <a:t>if</a:t>
            </a:r>
            <a:r>
              <a:rPr lang="nb-NO" dirty="0">
                <a:cs typeface="Calibri"/>
              </a:rPr>
              <a:t> </a:t>
            </a:r>
            <a:r>
              <a:rPr lang="nb-NO" dirty="0" err="1">
                <a:cs typeface="Calibri"/>
              </a:rPr>
              <a:t>this</a:t>
            </a:r>
            <a:r>
              <a:rPr lang="nb-NO" dirty="0">
                <a:cs typeface="Calibri"/>
              </a:rPr>
              <a:t> is </a:t>
            </a:r>
            <a:r>
              <a:rPr lang="nb-NO" dirty="0" err="1">
                <a:cs typeface="Calibri"/>
              </a:rPr>
              <a:t>the</a:t>
            </a:r>
            <a:r>
              <a:rPr lang="nb-NO" dirty="0">
                <a:cs typeface="Calibri"/>
              </a:rPr>
              <a:t> </a:t>
            </a:r>
            <a:r>
              <a:rPr lang="nb-NO" dirty="0" err="1">
                <a:cs typeface="Calibri"/>
              </a:rPr>
              <a:t>correct</a:t>
            </a:r>
            <a:r>
              <a:rPr lang="nb-NO" dirty="0">
                <a:cs typeface="Calibri"/>
              </a:rPr>
              <a:t> </a:t>
            </a:r>
            <a:r>
              <a:rPr lang="nb-NO" dirty="0" err="1">
                <a:cs typeface="Calibri"/>
              </a:rPr>
              <a:t>solution</a:t>
            </a:r>
            <a:r>
              <a:rPr lang="nb-NO" dirty="0">
                <a:cs typeface="Calibri"/>
              </a:rPr>
              <a:t> for </a:t>
            </a:r>
            <a:r>
              <a:rPr lang="nb-NO" dirty="0" err="1">
                <a:cs typeface="Calibri"/>
              </a:rPr>
              <a:t>your</a:t>
            </a:r>
            <a:r>
              <a:rPr lang="nb-NO" dirty="0">
                <a:cs typeface="Calibri"/>
              </a:rPr>
              <a:t> team. </a:t>
            </a:r>
            <a:r>
              <a:rPr lang="nb-NO" dirty="0" err="1">
                <a:cs typeface="Calibri"/>
              </a:rPr>
              <a:t>Especilly</a:t>
            </a:r>
            <a:r>
              <a:rPr lang="nb-NO" dirty="0">
                <a:cs typeface="Calibri"/>
              </a:rPr>
              <a:t> </a:t>
            </a:r>
            <a:r>
              <a:rPr lang="nb-NO" dirty="0" err="1">
                <a:cs typeface="Calibri"/>
              </a:rPr>
              <a:t>if</a:t>
            </a:r>
            <a:r>
              <a:rPr lang="nb-NO" dirty="0">
                <a:cs typeface="Calibri"/>
              </a:rPr>
              <a:t> </a:t>
            </a:r>
            <a:r>
              <a:rPr lang="nb-NO" dirty="0" err="1">
                <a:cs typeface="Calibri"/>
              </a:rPr>
              <a:t>the</a:t>
            </a:r>
            <a:r>
              <a:rPr lang="nb-NO" dirty="0">
                <a:cs typeface="Calibri"/>
              </a:rPr>
              <a:t> </a:t>
            </a:r>
            <a:r>
              <a:rPr lang="nb-NO" dirty="0" err="1">
                <a:cs typeface="Calibri"/>
              </a:rPr>
              <a:t>framework</a:t>
            </a:r>
            <a:r>
              <a:rPr lang="nb-NO" dirty="0">
                <a:cs typeface="Calibri"/>
              </a:rPr>
              <a:t> </a:t>
            </a:r>
            <a:r>
              <a:rPr lang="nb-NO" dirty="0" err="1">
                <a:cs typeface="Calibri"/>
              </a:rPr>
              <a:t>only</a:t>
            </a:r>
            <a:r>
              <a:rPr lang="nb-NO" dirty="0">
                <a:cs typeface="Calibri"/>
              </a:rPr>
              <a:t> has </a:t>
            </a:r>
            <a:r>
              <a:rPr lang="nb-NO" dirty="0" err="1">
                <a:cs typeface="Calibri"/>
              </a:rPr>
              <a:t>limited</a:t>
            </a:r>
            <a:r>
              <a:rPr lang="nb-NO" dirty="0">
                <a:cs typeface="Calibri"/>
              </a:rPr>
              <a:t> trial </a:t>
            </a:r>
            <a:r>
              <a:rPr lang="nb-NO" dirty="0" err="1">
                <a:cs typeface="Calibri"/>
              </a:rPr>
              <a:t>offerings</a:t>
            </a:r>
            <a:r>
              <a:rPr lang="nb-NO" dirty="0">
                <a:cs typeface="Calibri"/>
              </a:rPr>
              <a:t>. And it </a:t>
            </a:r>
            <a:r>
              <a:rPr lang="nb-NO" dirty="0" err="1">
                <a:cs typeface="Calibri"/>
              </a:rPr>
              <a:t>costs</a:t>
            </a:r>
            <a:r>
              <a:rPr lang="nb-NO" dirty="0">
                <a:cs typeface="Calibri"/>
              </a:rPr>
              <a:t> </a:t>
            </a:r>
            <a:r>
              <a:rPr lang="nb-NO" dirty="0" err="1">
                <a:cs typeface="Calibri"/>
              </a:rPr>
              <a:t>money</a:t>
            </a:r>
            <a:r>
              <a:rPr lang="nb-NO" dirty="0">
                <a:cs typeface="Calibri"/>
              </a:rPr>
              <a:t>. </a:t>
            </a:r>
          </a:p>
          <a:p>
            <a:endParaRPr lang="nb-NO" dirty="0">
              <a:cs typeface="Calibri"/>
            </a:endParaRPr>
          </a:p>
          <a:p>
            <a:r>
              <a:rPr lang="nb-NO" dirty="0" err="1">
                <a:cs typeface="Calibri"/>
              </a:rPr>
              <a:t>Looking</a:t>
            </a:r>
            <a:r>
              <a:rPr lang="nb-NO" dirty="0">
                <a:cs typeface="Calibri"/>
              </a:rPr>
              <a:t> for testing </a:t>
            </a:r>
            <a:r>
              <a:rPr lang="nb-NO" dirty="0" err="1">
                <a:cs typeface="Calibri"/>
              </a:rPr>
              <a:t>frameworks</a:t>
            </a:r>
            <a:r>
              <a:rPr lang="nb-NO" dirty="0">
                <a:cs typeface="Calibri"/>
              </a:rPr>
              <a:t> </a:t>
            </a:r>
            <a:r>
              <a:rPr lang="nb-NO" dirty="0" err="1">
                <a:cs typeface="Calibri"/>
              </a:rPr>
              <a:t>that</a:t>
            </a:r>
            <a:r>
              <a:rPr lang="nb-NO" dirty="0">
                <a:cs typeface="Calibri"/>
              </a:rPr>
              <a:t> </a:t>
            </a:r>
            <a:r>
              <a:rPr lang="nb-NO" dirty="0" err="1">
                <a:cs typeface="Calibri"/>
              </a:rPr>
              <a:t>are</a:t>
            </a:r>
            <a:r>
              <a:rPr lang="nb-NO" dirty="0">
                <a:cs typeface="Calibri"/>
              </a:rPr>
              <a:t> </a:t>
            </a:r>
            <a:r>
              <a:rPr lang="nb-NO" dirty="0" err="1">
                <a:cs typeface="Calibri"/>
              </a:rPr>
              <a:t>made</a:t>
            </a:r>
            <a:r>
              <a:rPr lang="nb-NO" dirty="0">
                <a:cs typeface="Calibri"/>
              </a:rPr>
              <a:t> </a:t>
            </a:r>
            <a:r>
              <a:rPr lang="nb-NO" dirty="0" err="1">
                <a:cs typeface="Calibri"/>
              </a:rPr>
              <a:t>especially</a:t>
            </a:r>
            <a:r>
              <a:rPr lang="nb-NO" dirty="0">
                <a:cs typeface="Calibri"/>
              </a:rPr>
              <a:t> for </a:t>
            </a:r>
            <a:r>
              <a:rPr lang="nb-NO" dirty="0" err="1">
                <a:cs typeface="Calibri"/>
              </a:rPr>
              <a:t>your</a:t>
            </a:r>
            <a:r>
              <a:rPr lang="nb-NO" dirty="0">
                <a:cs typeface="Calibri"/>
              </a:rPr>
              <a:t> </a:t>
            </a:r>
            <a:r>
              <a:rPr lang="nb-NO" dirty="0" err="1">
                <a:cs typeface="Calibri"/>
              </a:rPr>
              <a:t>development</a:t>
            </a:r>
            <a:r>
              <a:rPr lang="nb-NO" dirty="0">
                <a:cs typeface="Calibri"/>
              </a:rPr>
              <a:t> </a:t>
            </a:r>
            <a:r>
              <a:rPr lang="nb-NO" dirty="0" err="1">
                <a:cs typeface="Calibri"/>
              </a:rPr>
              <a:t>framework</a:t>
            </a:r>
            <a:r>
              <a:rPr lang="nb-NO" dirty="0">
                <a:cs typeface="Calibri"/>
              </a:rPr>
              <a:t> is </a:t>
            </a:r>
            <a:r>
              <a:rPr lang="nb-NO" dirty="0" err="1">
                <a:cs typeface="Calibri"/>
              </a:rPr>
              <a:t>often</a:t>
            </a:r>
            <a:r>
              <a:rPr lang="nb-NO" dirty="0">
                <a:cs typeface="Calibri"/>
              </a:rPr>
              <a:t> a </a:t>
            </a:r>
            <a:r>
              <a:rPr lang="nb-NO" dirty="0" err="1">
                <a:cs typeface="Calibri"/>
              </a:rPr>
              <a:t>good</a:t>
            </a:r>
            <a:r>
              <a:rPr lang="nb-NO" dirty="0">
                <a:cs typeface="Calibri"/>
              </a:rPr>
              <a:t> </a:t>
            </a:r>
            <a:r>
              <a:rPr lang="nb-NO" dirty="0" err="1">
                <a:cs typeface="Calibri"/>
              </a:rPr>
              <a:t>idea</a:t>
            </a:r>
            <a:r>
              <a:rPr lang="nb-NO" dirty="0">
                <a:cs typeface="Calibri"/>
              </a:rPr>
              <a:t>. For </a:t>
            </a:r>
            <a:r>
              <a:rPr lang="nb-NO" dirty="0" err="1">
                <a:cs typeface="Calibri"/>
              </a:rPr>
              <a:t>example</a:t>
            </a:r>
            <a:r>
              <a:rPr lang="nb-NO" dirty="0">
                <a:cs typeface="Calibri"/>
              </a:rPr>
              <a:t> for front end </a:t>
            </a:r>
            <a:r>
              <a:rPr lang="nb-NO" dirty="0" err="1">
                <a:cs typeface="Calibri"/>
              </a:rPr>
              <a:t>development</a:t>
            </a:r>
            <a:r>
              <a:rPr lang="nb-NO" dirty="0">
                <a:cs typeface="Calibri"/>
              </a:rPr>
              <a:t>, </a:t>
            </a:r>
            <a:r>
              <a:rPr lang="nb-NO" dirty="0" err="1">
                <a:cs typeface="Calibri"/>
              </a:rPr>
              <a:t>ghest</a:t>
            </a:r>
            <a:r>
              <a:rPr lang="nb-NO" dirty="0">
                <a:cs typeface="Calibri"/>
              </a:rPr>
              <a:t> is </a:t>
            </a:r>
            <a:r>
              <a:rPr lang="nb-NO" dirty="0" err="1">
                <a:cs typeface="Calibri"/>
              </a:rPr>
              <a:t>made</a:t>
            </a:r>
            <a:r>
              <a:rPr lang="nb-NO" dirty="0">
                <a:cs typeface="Calibri"/>
              </a:rPr>
              <a:t> </a:t>
            </a:r>
            <a:r>
              <a:rPr lang="nb-NO" dirty="0" err="1">
                <a:cs typeface="Calibri"/>
              </a:rPr>
              <a:t>specifically</a:t>
            </a:r>
            <a:r>
              <a:rPr lang="nb-NO" dirty="0">
                <a:cs typeface="Calibri"/>
              </a:rPr>
              <a:t> for </a:t>
            </a:r>
            <a:r>
              <a:rPr lang="nb-NO" dirty="0" err="1">
                <a:cs typeface="Calibri"/>
              </a:rPr>
              <a:t>react</a:t>
            </a:r>
            <a:r>
              <a:rPr lang="nb-NO" dirty="0">
                <a:cs typeface="Calibri"/>
              </a:rPr>
              <a:t> and </a:t>
            </a:r>
            <a:r>
              <a:rPr lang="nb-NO" dirty="0" err="1">
                <a:cs typeface="Calibri"/>
              </a:rPr>
              <a:t>protractor</a:t>
            </a:r>
            <a:r>
              <a:rPr lang="nb-NO" dirty="0">
                <a:cs typeface="Calibri"/>
              </a:rPr>
              <a:t> is </a:t>
            </a:r>
            <a:r>
              <a:rPr lang="nb-NO" dirty="0" err="1">
                <a:cs typeface="Calibri"/>
              </a:rPr>
              <a:t>made</a:t>
            </a:r>
            <a:r>
              <a:rPr lang="nb-NO" dirty="0">
                <a:cs typeface="Calibri"/>
              </a:rPr>
              <a:t> for </a:t>
            </a:r>
            <a:r>
              <a:rPr lang="nb-NO" dirty="0" err="1">
                <a:cs typeface="Calibri"/>
              </a:rPr>
              <a:t>angular</a:t>
            </a:r>
            <a:r>
              <a:rPr lang="nb-NO" dirty="0">
                <a:cs typeface="Calibri"/>
              </a:rPr>
              <a:t>. It </a:t>
            </a:r>
            <a:r>
              <a:rPr lang="nb-NO" dirty="0" err="1">
                <a:cs typeface="Calibri"/>
              </a:rPr>
              <a:t>will</a:t>
            </a:r>
            <a:r>
              <a:rPr lang="nb-NO" dirty="0">
                <a:cs typeface="Calibri"/>
              </a:rPr>
              <a:t> </a:t>
            </a:r>
            <a:r>
              <a:rPr lang="nb-NO" dirty="0" err="1">
                <a:cs typeface="Calibri"/>
              </a:rPr>
              <a:t>often</a:t>
            </a:r>
            <a:r>
              <a:rPr lang="nb-NO" dirty="0">
                <a:cs typeface="Calibri"/>
              </a:rPr>
              <a:t> be </a:t>
            </a:r>
            <a:r>
              <a:rPr lang="nb-NO" dirty="0" err="1">
                <a:cs typeface="Calibri"/>
              </a:rPr>
              <a:t>easier</a:t>
            </a:r>
            <a:r>
              <a:rPr lang="nb-NO" dirty="0">
                <a:cs typeface="Calibri"/>
              </a:rPr>
              <a:t> to </a:t>
            </a:r>
            <a:r>
              <a:rPr lang="nb-NO" dirty="0" err="1">
                <a:cs typeface="Calibri"/>
              </a:rPr>
              <a:t>learn</a:t>
            </a:r>
            <a:r>
              <a:rPr lang="nb-NO" dirty="0">
                <a:cs typeface="Calibri"/>
              </a:rPr>
              <a:t> and </a:t>
            </a:r>
            <a:r>
              <a:rPr lang="nb-NO" dirty="0" err="1">
                <a:cs typeface="Calibri"/>
              </a:rPr>
              <a:t>will</a:t>
            </a:r>
            <a:r>
              <a:rPr lang="nb-NO" dirty="0">
                <a:cs typeface="Calibri"/>
              </a:rPr>
              <a:t> have </a:t>
            </a:r>
            <a:r>
              <a:rPr lang="nb-NO" dirty="0" err="1">
                <a:cs typeface="Calibri"/>
              </a:rPr>
              <a:t>usefull</a:t>
            </a:r>
            <a:r>
              <a:rPr lang="nb-NO" dirty="0">
                <a:cs typeface="Calibri"/>
              </a:rPr>
              <a:t> </a:t>
            </a:r>
            <a:r>
              <a:rPr lang="nb-NO" dirty="0" err="1">
                <a:cs typeface="Calibri"/>
              </a:rPr>
              <a:t>features</a:t>
            </a:r>
            <a:r>
              <a:rPr lang="nb-NO" dirty="0">
                <a:cs typeface="Calibri"/>
              </a:rPr>
              <a:t>. </a:t>
            </a:r>
          </a:p>
          <a:p>
            <a:endParaRPr lang="nb-NO" dirty="0">
              <a:cs typeface="Calibri"/>
            </a:endParaRPr>
          </a:p>
          <a:p>
            <a:r>
              <a:rPr lang="nb-NO" dirty="0" err="1">
                <a:cs typeface="Calibri"/>
              </a:rPr>
              <a:t>Other</a:t>
            </a:r>
            <a:r>
              <a:rPr lang="nb-NO" dirty="0">
                <a:cs typeface="Calibri"/>
              </a:rPr>
              <a:t> </a:t>
            </a:r>
            <a:r>
              <a:rPr lang="nb-NO" dirty="0" err="1">
                <a:cs typeface="Calibri"/>
              </a:rPr>
              <a:t>than</a:t>
            </a:r>
            <a:r>
              <a:rPr lang="nb-NO" dirty="0">
                <a:cs typeface="Calibri"/>
              </a:rPr>
              <a:t> </a:t>
            </a:r>
            <a:r>
              <a:rPr lang="nb-NO" dirty="0" err="1">
                <a:cs typeface="Calibri"/>
              </a:rPr>
              <a:t>thay</a:t>
            </a:r>
            <a:r>
              <a:rPr lang="nb-NO" dirty="0">
                <a:cs typeface="Calibri"/>
              </a:rPr>
              <a:t>, </a:t>
            </a:r>
            <a:r>
              <a:rPr lang="nb-NO" dirty="0" err="1">
                <a:cs typeface="Calibri"/>
              </a:rPr>
              <a:t>if</a:t>
            </a:r>
            <a:r>
              <a:rPr lang="nb-NO" dirty="0">
                <a:cs typeface="Calibri"/>
              </a:rPr>
              <a:t> </a:t>
            </a:r>
            <a:r>
              <a:rPr lang="nb-NO" dirty="0" err="1">
                <a:cs typeface="Calibri"/>
              </a:rPr>
              <a:t>someone</a:t>
            </a:r>
            <a:r>
              <a:rPr lang="nb-NO" dirty="0">
                <a:cs typeface="Calibri"/>
              </a:rPr>
              <a:t> in </a:t>
            </a:r>
            <a:r>
              <a:rPr lang="nb-NO" dirty="0" err="1">
                <a:cs typeface="Calibri"/>
              </a:rPr>
              <a:t>your</a:t>
            </a:r>
            <a:r>
              <a:rPr lang="nb-NO" dirty="0">
                <a:cs typeface="Calibri"/>
              </a:rPr>
              <a:t> team has </a:t>
            </a:r>
            <a:r>
              <a:rPr lang="nb-NO" dirty="0" err="1">
                <a:cs typeface="Calibri"/>
              </a:rPr>
              <a:t>experience</a:t>
            </a:r>
            <a:r>
              <a:rPr lang="nb-NO" dirty="0">
                <a:cs typeface="Calibri"/>
              </a:rPr>
              <a:t> </a:t>
            </a:r>
            <a:r>
              <a:rPr lang="nb-NO" dirty="0" err="1">
                <a:cs typeface="Calibri"/>
              </a:rPr>
              <a:t>with</a:t>
            </a:r>
            <a:r>
              <a:rPr lang="nb-NO" dirty="0">
                <a:cs typeface="Calibri"/>
              </a:rPr>
              <a:t> a </a:t>
            </a:r>
            <a:r>
              <a:rPr lang="nb-NO" dirty="0" err="1">
                <a:cs typeface="Calibri"/>
              </a:rPr>
              <a:t>framework</a:t>
            </a:r>
            <a:r>
              <a:rPr lang="nb-NO" dirty="0">
                <a:cs typeface="Calibri"/>
              </a:rPr>
              <a:t>, </a:t>
            </a:r>
            <a:r>
              <a:rPr lang="nb-NO" dirty="0" err="1">
                <a:cs typeface="Calibri"/>
              </a:rPr>
              <a:t>choosing</a:t>
            </a:r>
            <a:r>
              <a:rPr lang="nb-NO" dirty="0">
                <a:cs typeface="Calibri"/>
              </a:rPr>
              <a:t> </a:t>
            </a:r>
            <a:r>
              <a:rPr lang="nb-NO" dirty="0" err="1">
                <a:cs typeface="Calibri"/>
              </a:rPr>
              <a:t>that</a:t>
            </a:r>
            <a:r>
              <a:rPr lang="nb-NO" dirty="0">
                <a:cs typeface="Calibri"/>
              </a:rPr>
              <a:t> </a:t>
            </a:r>
            <a:r>
              <a:rPr lang="nb-NO" dirty="0" err="1">
                <a:cs typeface="Calibri"/>
              </a:rPr>
              <a:t>framework</a:t>
            </a:r>
            <a:r>
              <a:rPr lang="nb-NO" dirty="0">
                <a:cs typeface="Calibri"/>
              </a:rPr>
              <a:t> </a:t>
            </a:r>
            <a:r>
              <a:rPr lang="nb-NO" dirty="0" err="1">
                <a:cs typeface="Calibri"/>
              </a:rPr>
              <a:t>will</a:t>
            </a:r>
            <a:r>
              <a:rPr lang="nb-NO" dirty="0">
                <a:cs typeface="Calibri"/>
              </a:rPr>
              <a:t> make it </a:t>
            </a:r>
            <a:r>
              <a:rPr lang="nb-NO" dirty="0" err="1">
                <a:cs typeface="Calibri"/>
              </a:rPr>
              <a:t>easier</a:t>
            </a:r>
            <a:r>
              <a:rPr lang="nb-NO" dirty="0">
                <a:cs typeface="Calibri"/>
              </a:rPr>
              <a:t> to </a:t>
            </a:r>
            <a:r>
              <a:rPr lang="nb-NO" dirty="0" err="1">
                <a:cs typeface="Calibri"/>
              </a:rPr>
              <a:t>get</a:t>
            </a:r>
            <a:r>
              <a:rPr lang="nb-NO" dirty="0">
                <a:cs typeface="Calibri"/>
              </a:rPr>
              <a:t> </a:t>
            </a:r>
            <a:r>
              <a:rPr lang="nb-NO" dirty="0" err="1">
                <a:cs typeface="Calibri"/>
              </a:rPr>
              <a:t>started</a:t>
            </a:r>
            <a:r>
              <a:rPr lang="nb-NO" dirty="0">
                <a:cs typeface="Calibri"/>
              </a:rPr>
              <a:t>.  </a:t>
            </a:r>
            <a:endParaRPr lang="nb-NO" dirty="0"/>
          </a:p>
        </p:txBody>
      </p:sp>
      <p:sp>
        <p:nvSpPr>
          <p:cNvPr id="4" name="Plassholder for lysbildenummer 3"/>
          <p:cNvSpPr>
            <a:spLocks noGrp="1"/>
          </p:cNvSpPr>
          <p:nvPr>
            <p:ph type="sldNum" sz="quarter" idx="5"/>
          </p:nvPr>
        </p:nvSpPr>
        <p:spPr/>
        <p:txBody>
          <a:bodyPr/>
          <a:lstStyle/>
          <a:p>
            <a:fld id="{7688FA13-3404-3A44-A618-00D1B402CC88}" type="slidenum">
              <a:rPr lang="en-US" smtClean="0"/>
              <a:t>19</a:t>
            </a:fld>
            <a:endParaRPr lang="en-US"/>
          </a:p>
        </p:txBody>
      </p:sp>
    </p:spTree>
    <p:extLst>
      <p:ext uri="{BB962C8B-B14F-4D97-AF65-F5344CB8AC3E}">
        <p14:creationId xmlns:p14="http://schemas.microsoft.com/office/powerpoint/2010/main" val="2571996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Most languages can be used for test automation. When developing your automated tests it is possible to use a different language than what you application is written in, but we recommend to use the same language. </a:t>
            </a:r>
          </a:p>
        </p:txBody>
      </p:sp>
      <p:sp>
        <p:nvSpPr>
          <p:cNvPr id="4" name="Slide Number Placeholder 3"/>
          <p:cNvSpPr>
            <a:spLocks noGrp="1"/>
          </p:cNvSpPr>
          <p:nvPr>
            <p:ph type="sldNum" sz="quarter" idx="10"/>
          </p:nvPr>
        </p:nvSpPr>
        <p:spPr/>
        <p:txBody>
          <a:bodyPr/>
          <a:lstStyle/>
          <a:p>
            <a:fld id="{810CB44D-DF18-46D2-BC66-D42DF64AA503}" type="slidenum">
              <a:rPr lang="en-US"/>
              <a:t>18</a:t>
            </a:fld>
            <a:endParaRPr lang="en-US"/>
          </a:p>
        </p:txBody>
      </p:sp>
    </p:spTree>
    <p:extLst>
      <p:ext uri="{BB962C8B-B14F-4D97-AF65-F5344CB8AC3E}">
        <p14:creationId xmlns:p14="http://schemas.microsoft.com/office/powerpoint/2010/main" val="1435925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r-IN" dirty="0" err="1">
                <a:cs typeface="Calibri"/>
              </a:rPr>
              <a:t>There</a:t>
            </a:r>
            <a:r>
              <a:rPr lang="mr-IN" dirty="0">
                <a:cs typeface="Calibri"/>
              </a:rPr>
              <a:t> </a:t>
            </a:r>
            <a:r>
              <a:rPr lang="mr-IN" dirty="0" err="1">
                <a:cs typeface="Calibri"/>
              </a:rPr>
              <a:t>are</a:t>
            </a:r>
            <a:r>
              <a:rPr lang="mr-IN" dirty="0">
                <a:cs typeface="Calibri"/>
              </a:rPr>
              <a:t> </a:t>
            </a:r>
            <a:r>
              <a:rPr lang="mr-IN" dirty="0" err="1">
                <a:cs typeface="Calibri"/>
              </a:rPr>
              <a:t>many</a:t>
            </a:r>
            <a:r>
              <a:rPr lang="mr-IN" dirty="0">
                <a:cs typeface="Calibri"/>
              </a:rPr>
              <a:t> </a:t>
            </a:r>
            <a:r>
              <a:rPr lang="mr-IN" dirty="0" err="1">
                <a:cs typeface="Calibri"/>
              </a:rPr>
              <a:t>different</a:t>
            </a:r>
            <a:r>
              <a:rPr lang="mr-IN" dirty="0">
                <a:cs typeface="Calibri"/>
              </a:rPr>
              <a:t> </a:t>
            </a:r>
            <a:r>
              <a:rPr lang="mr-IN" dirty="0" err="1">
                <a:cs typeface="Calibri"/>
              </a:rPr>
              <a:t>frameworks</a:t>
            </a:r>
            <a:r>
              <a:rPr lang="mr-IN" dirty="0">
                <a:cs typeface="Calibri"/>
              </a:rPr>
              <a:t> </a:t>
            </a:r>
            <a:r>
              <a:rPr lang="mr-IN" dirty="0" err="1">
                <a:cs typeface="Calibri"/>
              </a:rPr>
              <a:t>for</a:t>
            </a:r>
            <a:r>
              <a:rPr lang="mr-IN" dirty="0">
                <a:cs typeface="Calibri"/>
              </a:rPr>
              <a:t> </a:t>
            </a:r>
            <a:r>
              <a:rPr lang="mr-IN" dirty="0" err="1">
                <a:cs typeface="Calibri"/>
              </a:rPr>
              <a:t>test</a:t>
            </a:r>
            <a:r>
              <a:rPr lang="mr-IN" dirty="0">
                <a:cs typeface="Calibri"/>
              </a:rPr>
              <a:t> </a:t>
            </a:r>
            <a:r>
              <a:rPr lang="mr-IN" dirty="0" err="1">
                <a:cs typeface="Calibri"/>
              </a:rPr>
              <a:t>automation</a:t>
            </a:r>
            <a:r>
              <a:rPr lang="mr-IN" dirty="0">
                <a:cs typeface="Calibri"/>
              </a:rPr>
              <a:t>. </a:t>
            </a:r>
            <a:r>
              <a:rPr lang="mr-IN" dirty="0" err="1">
                <a:cs typeface="Calibri"/>
              </a:rPr>
              <a:t>They</a:t>
            </a:r>
            <a:r>
              <a:rPr lang="mr-IN" dirty="0">
                <a:cs typeface="Calibri"/>
              </a:rPr>
              <a:t> </a:t>
            </a:r>
            <a:r>
              <a:rPr lang="mr-IN" dirty="0" err="1">
                <a:cs typeface="Calibri"/>
              </a:rPr>
              <a:t>each</a:t>
            </a:r>
            <a:r>
              <a:rPr lang="mr-IN" dirty="0">
                <a:cs typeface="Calibri"/>
              </a:rPr>
              <a:t> </a:t>
            </a:r>
            <a:r>
              <a:rPr lang="mr-IN" dirty="0" err="1">
                <a:cs typeface="Calibri"/>
              </a:rPr>
              <a:t>have</a:t>
            </a:r>
            <a:r>
              <a:rPr lang="mr-IN" dirty="0">
                <a:cs typeface="Calibri"/>
              </a:rPr>
              <a:t> </a:t>
            </a:r>
            <a:r>
              <a:rPr lang="mr-IN" dirty="0" err="1">
                <a:cs typeface="Calibri"/>
              </a:rPr>
              <a:t>their</a:t>
            </a:r>
            <a:r>
              <a:rPr lang="mr-IN" dirty="0">
                <a:cs typeface="Calibri"/>
              </a:rPr>
              <a:t> </a:t>
            </a:r>
            <a:r>
              <a:rPr lang="mr-IN" dirty="0" err="1">
                <a:cs typeface="Calibri"/>
              </a:rPr>
              <a:t>own</a:t>
            </a:r>
            <a:r>
              <a:rPr lang="mr-IN" dirty="0">
                <a:cs typeface="Calibri"/>
              </a:rPr>
              <a:t> </a:t>
            </a:r>
            <a:r>
              <a:rPr lang="mr-IN" dirty="0" err="1">
                <a:cs typeface="Calibri"/>
              </a:rPr>
              <a:t>strengths</a:t>
            </a:r>
            <a:r>
              <a:rPr lang="mr-IN" dirty="0">
                <a:cs typeface="Calibri"/>
              </a:rPr>
              <a:t> </a:t>
            </a:r>
            <a:r>
              <a:rPr lang="mr-IN" dirty="0" err="1">
                <a:cs typeface="Calibri"/>
              </a:rPr>
              <a:t>and</a:t>
            </a:r>
            <a:r>
              <a:rPr lang="mr-IN" dirty="0">
                <a:cs typeface="Calibri"/>
              </a:rPr>
              <a:t> </a:t>
            </a:r>
            <a:r>
              <a:rPr lang="mr-IN" dirty="0" err="1">
                <a:cs typeface="Calibri"/>
              </a:rPr>
              <a:t>weaknesses</a:t>
            </a:r>
            <a:r>
              <a:rPr lang="mr-IN" dirty="0">
                <a:cs typeface="Calibri"/>
              </a:rPr>
              <a:t>. The </a:t>
            </a:r>
            <a:r>
              <a:rPr lang="mr-IN" dirty="0" err="1">
                <a:cs typeface="Calibri"/>
              </a:rPr>
              <a:t>one</a:t>
            </a:r>
            <a:r>
              <a:rPr lang="mr-IN" dirty="0">
                <a:cs typeface="Calibri"/>
              </a:rPr>
              <a:t> </a:t>
            </a:r>
            <a:r>
              <a:rPr lang="mr-IN" dirty="0" err="1">
                <a:cs typeface="Calibri"/>
              </a:rPr>
              <a:t>we</a:t>
            </a:r>
            <a:r>
              <a:rPr lang="mr-IN" dirty="0">
                <a:cs typeface="Calibri"/>
              </a:rPr>
              <a:t> </a:t>
            </a:r>
            <a:r>
              <a:rPr lang="mr-IN" dirty="0" err="1">
                <a:cs typeface="Calibri"/>
              </a:rPr>
              <a:t>will</a:t>
            </a:r>
            <a:r>
              <a:rPr lang="mr-IN" dirty="0">
                <a:cs typeface="Calibri"/>
              </a:rPr>
              <a:t> </a:t>
            </a:r>
            <a:r>
              <a:rPr lang="mr-IN" dirty="0" err="1">
                <a:cs typeface="Calibri"/>
              </a:rPr>
              <a:t>focus</a:t>
            </a:r>
            <a:r>
              <a:rPr lang="mr-IN" dirty="0">
                <a:cs typeface="Calibri"/>
              </a:rPr>
              <a:t> </a:t>
            </a:r>
            <a:r>
              <a:rPr lang="mr-IN" dirty="0" err="1">
                <a:cs typeface="Calibri"/>
              </a:rPr>
              <a:t>on</a:t>
            </a:r>
            <a:r>
              <a:rPr lang="mr-IN" dirty="0">
                <a:cs typeface="Calibri"/>
              </a:rPr>
              <a:t> </a:t>
            </a:r>
            <a:r>
              <a:rPr lang="mr-IN" dirty="0" err="1">
                <a:cs typeface="Calibri"/>
              </a:rPr>
              <a:t>today</a:t>
            </a:r>
            <a:r>
              <a:rPr lang="mr-IN" dirty="0">
                <a:cs typeface="Calibri"/>
              </a:rPr>
              <a:t> </a:t>
            </a:r>
            <a:r>
              <a:rPr lang="mr-IN" dirty="0" err="1">
                <a:cs typeface="Calibri"/>
              </a:rPr>
              <a:t>is</a:t>
            </a:r>
            <a:r>
              <a:rPr lang="mr-IN" dirty="0">
                <a:cs typeface="Calibri"/>
              </a:rPr>
              <a:t> cypress.io </a:t>
            </a:r>
          </a:p>
        </p:txBody>
      </p:sp>
      <p:sp>
        <p:nvSpPr>
          <p:cNvPr id="4" name="Slide Number Placeholder 3"/>
          <p:cNvSpPr>
            <a:spLocks noGrp="1"/>
          </p:cNvSpPr>
          <p:nvPr>
            <p:ph type="sldNum" sz="quarter" idx="10"/>
          </p:nvPr>
        </p:nvSpPr>
        <p:spPr/>
        <p:txBody>
          <a:bodyPr/>
          <a:lstStyle/>
          <a:p>
            <a:fld id="{7688FA13-3404-3A44-A618-00D1B402CC88}" type="slidenum">
              <a:rPr lang="en-US" smtClean="0"/>
              <a:t>17</a:t>
            </a:fld>
            <a:endParaRPr lang="en-US"/>
          </a:p>
        </p:txBody>
      </p:sp>
    </p:spTree>
    <p:extLst>
      <p:ext uri="{BB962C8B-B14F-4D97-AF65-F5344CB8AC3E}">
        <p14:creationId xmlns:p14="http://schemas.microsoft.com/office/powerpoint/2010/main" val="1353314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fld id="{7688FA13-3404-3A44-A618-00D1B402CC88}" type="slidenum">
              <a:rPr lang="en-US" smtClean="0"/>
              <a:t>2</a:t>
            </a:fld>
            <a:endParaRPr lang="en-US"/>
          </a:p>
        </p:txBody>
      </p:sp>
    </p:spTree>
    <p:extLst>
      <p:ext uri="{BB962C8B-B14F-4D97-AF65-F5344CB8AC3E}">
        <p14:creationId xmlns:p14="http://schemas.microsoft.com/office/powerpoint/2010/main" val="3604532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a:t>End-to-end testing</a:t>
            </a:r>
          </a:p>
          <a:p>
            <a:pPr marL="0" indent="0">
              <a:buFont typeface="Arial" panose="020B0604020202020204" pitchFamily="34" charset="0"/>
              <a:buNone/>
            </a:pPr>
            <a:r>
              <a:rPr lang="nb-NO"/>
              <a:t>Testing an </a:t>
            </a:r>
            <a:r>
              <a:rPr lang="nb-NO" err="1"/>
              <a:t>application</a:t>
            </a:r>
            <a:r>
              <a:rPr lang="nb-NO"/>
              <a:t> </a:t>
            </a:r>
            <a:r>
              <a:rPr lang="nb-NO" err="1"/>
              <a:t>workflow</a:t>
            </a:r>
            <a:r>
              <a:rPr lang="nb-NO"/>
              <a:t> from </a:t>
            </a:r>
            <a:r>
              <a:rPr lang="nb-NO" err="1"/>
              <a:t>beginning</a:t>
            </a:r>
            <a:r>
              <a:rPr lang="nb-NO"/>
              <a:t> to end (</a:t>
            </a:r>
            <a:r>
              <a:rPr lang="nb-NO" err="1"/>
              <a:t>aims</a:t>
            </a:r>
            <a:r>
              <a:rPr lang="nb-NO"/>
              <a:t> to </a:t>
            </a:r>
            <a:r>
              <a:rPr lang="nb-NO" err="1"/>
              <a:t>replicate</a:t>
            </a:r>
            <a:r>
              <a:rPr lang="nb-NO"/>
              <a:t> real </a:t>
            </a:r>
            <a:r>
              <a:rPr lang="nb-NO" err="1"/>
              <a:t>user</a:t>
            </a:r>
            <a:r>
              <a:rPr lang="nb-NO"/>
              <a:t> scenarios)</a:t>
            </a:r>
          </a:p>
          <a:p>
            <a:pPr marL="0" indent="0">
              <a:buFont typeface="Arial" panose="020B0604020202020204" pitchFamily="34" charset="0"/>
              <a:buNone/>
            </a:pPr>
            <a:r>
              <a:rPr lang="nb-NO" err="1"/>
              <a:t>Also</a:t>
            </a:r>
            <a:r>
              <a:rPr lang="nb-NO"/>
              <a:t> </a:t>
            </a:r>
            <a:r>
              <a:rPr lang="nb-NO" err="1"/>
              <a:t>allows</a:t>
            </a:r>
            <a:r>
              <a:rPr lang="nb-NO"/>
              <a:t> </a:t>
            </a:r>
            <a:r>
              <a:rPr lang="nb-NO" err="1"/>
              <a:t>you</a:t>
            </a:r>
            <a:r>
              <a:rPr lang="nb-NO"/>
              <a:t> to </a:t>
            </a:r>
            <a:r>
              <a:rPr lang="nb-NO" err="1"/>
              <a:t>write</a:t>
            </a:r>
            <a:r>
              <a:rPr lang="nb-NO"/>
              <a:t> </a:t>
            </a:r>
            <a:r>
              <a:rPr lang="nb-NO" err="1"/>
              <a:t>integration</a:t>
            </a:r>
            <a:r>
              <a:rPr lang="nb-NO"/>
              <a:t>- and unit tests</a:t>
            </a:r>
          </a:p>
          <a:p>
            <a:pPr marL="0" indent="0">
              <a:buFont typeface="Arial" panose="020B0604020202020204" pitchFamily="34" charset="0"/>
              <a:buNone/>
            </a:pPr>
            <a:endParaRPr lang="nb-NO"/>
          </a:p>
          <a:p>
            <a:pPr marL="171450" indent="-171450">
              <a:buFont typeface="Arial" panose="020B0604020202020204" pitchFamily="34" charset="0"/>
              <a:buChar char="•"/>
            </a:pPr>
            <a:r>
              <a:rPr lang="nb-NO" err="1"/>
              <a:t>Built</a:t>
            </a:r>
            <a:r>
              <a:rPr lang="nb-NO"/>
              <a:t> </a:t>
            </a:r>
            <a:r>
              <a:rPr lang="nb-NO" err="1"/>
              <a:t>on</a:t>
            </a:r>
            <a:r>
              <a:rPr lang="nb-NO"/>
              <a:t> </a:t>
            </a:r>
            <a:r>
              <a:rPr lang="nb-NO" err="1"/>
              <a:t>top</a:t>
            </a:r>
            <a:r>
              <a:rPr lang="nb-NO"/>
              <a:t> </a:t>
            </a:r>
            <a:r>
              <a:rPr lang="nb-NO" err="1"/>
              <a:t>of</a:t>
            </a:r>
            <a:r>
              <a:rPr lang="nb-NO"/>
              <a:t> </a:t>
            </a:r>
            <a:r>
              <a:rPr lang="nb-NO" err="1"/>
              <a:t>Mocha</a:t>
            </a:r>
            <a:r>
              <a:rPr lang="nb-NO"/>
              <a:t>, </a:t>
            </a:r>
            <a:r>
              <a:rPr lang="nb-NO" err="1"/>
              <a:t>Cypress</a:t>
            </a:r>
            <a:r>
              <a:rPr lang="nb-NO"/>
              <a:t> is a </a:t>
            </a:r>
            <a:r>
              <a:rPr lang="nb-NO" err="1"/>
              <a:t>tool</a:t>
            </a:r>
            <a:r>
              <a:rPr lang="nb-NO"/>
              <a:t> for </a:t>
            </a:r>
            <a:r>
              <a:rPr lang="nb-NO" err="1"/>
              <a:t>reliably</a:t>
            </a:r>
            <a:r>
              <a:rPr lang="nb-NO"/>
              <a:t> testing </a:t>
            </a:r>
            <a:r>
              <a:rPr lang="nb-NO" err="1"/>
              <a:t>anything</a:t>
            </a:r>
            <a:r>
              <a:rPr lang="nb-NO"/>
              <a:t> </a:t>
            </a:r>
            <a:r>
              <a:rPr lang="nb-NO" err="1"/>
              <a:t>that</a:t>
            </a:r>
            <a:r>
              <a:rPr lang="nb-NO"/>
              <a:t> runs in </a:t>
            </a:r>
            <a:r>
              <a:rPr lang="nb-NO" err="1"/>
              <a:t>the</a:t>
            </a:r>
            <a:r>
              <a:rPr lang="nb-NO"/>
              <a:t> web </a:t>
            </a:r>
            <a:r>
              <a:rPr lang="nb-NO" err="1"/>
              <a:t>browser</a:t>
            </a:r>
            <a:r>
              <a:rPr lang="nb-NO"/>
              <a:t>, </a:t>
            </a:r>
            <a:r>
              <a:rPr lang="nb-NO" err="1"/>
              <a:t>enabling</a:t>
            </a:r>
            <a:r>
              <a:rPr lang="nb-NO"/>
              <a:t> </a:t>
            </a:r>
            <a:r>
              <a:rPr lang="nb-NO" err="1"/>
              <a:t>asynchronous</a:t>
            </a:r>
            <a:r>
              <a:rPr lang="nb-NO"/>
              <a:t> testing</a:t>
            </a:r>
          </a:p>
          <a:p>
            <a:pPr marL="0" indent="0">
              <a:buFont typeface="Arial" panose="020B0604020202020204" pitchFamily="34" charset="0"/>
              <a:buNone/>
            </a:pPr>
            <a:r>
              <a:rPr lang="nb-NO" err="1"/>
              <a:t>React</a:t>
            </a:r>
            <a:r>
              <a:rPr lang="nb-NO"/>
              <a:t>, </a:t>
            </a:r>
            <a:r>
              <a:rPr lang="nb-NO" err="1"/>
              <a:t>Vue</a:t>
            </a:r>
            <a:r>
              <a:rPr lang="nb-NO"/>
              <a:t>, etc. (</a:t>
            </a:r>
            <a:r>
              <a:rPr lang="nb-NO" err="1"/>
              <a:t>if</a:t>
            </a:r>
            <a:r>
              <a:rPr lang="nb-NO"/>
              <a:t> it runs in </a:t>
            </a:r>
            <a:r>
              <a:rPr lang="nb-NO" err="1"/>
              <a:t>the</a:t>
            </a:r>
            <a:r>
              <a:rPr lang="nb-NO"/>
              <a:t> </a:t>
            </a:r>
            <a:r>
              <a:rPr lang="nb-NO" err="1"/>
              <a:t>browser</a:t>
            </a:r>
            <a:r>
              <a:rPr lang="nb-NO"/>
              <a:t>, </a:t>
            </a:r>
            <a:r>
              <a:rPr lang="nb-NO" err="1"/>
              <a:t>you</a:t>
            </a:r>
            <a:r>
              <a:rPr lang="nb-NO"/>
              <a:t> </a:t>
            </a:r>
            <a:r>
              <a:rPr lang="nb-NO" err="1"/>
              <a:t>can</a:t>
            </a:r>
            <a:r>
              <a:rPr lang="nb-NO"/>
              <a:t> test it)</a:t>
            </a:r>
          </a:p>
          <a:p>
            <a:pPr marL="0" indent="0">
              <a:buFont typeface="Arial" panose="020B0604020202020204" pitchFamily="34" charset="0"/>
              <a:buNone/>
            </a:pPr>
            <a:endParaRPr lang="nb-NO"/>
          </a:p>
          <a:p>
            <a:pPr marL="171450" indent="-171450">
              <a:buFont typeface="Arial" panose="020B0604020202020204" pitchFamily="34" charset="0"/>
              <a:buChar char="•"/>
            </a:pPr>
            <a:r>
              <a:rPr lang="nb-NO"/>
              <a:t>MIT License, sustainable </a:t>
            </a:r>
            <a:r>
              <a:rPr lang="nb-NO" err="1"/>
              <a:t>open</a:t>
            </a:r>
            <a:r>
              <a:rPr lang="nb-NO"/>
              <a:t> </a:t>
            </a:r>
            <a:r>
              <a:rPr lang="nb-NO" err="1"/>
              <a:t>source</a:t>
            </a:r>
            <a:r>
              <a:rPr lang="nb-NO"/>
              <a:t>. Do </a:t>
            </a:r>
            <a:r>
              <a:rPr lang="nb-NO" err="1"/>
              <a:t>what</a:t>
            </a:r>
            <a:r>
              <a:rPr lang="nb-NO"/>
              <a:t> </a:t>
            </a:r>
            <a:r>
              <a:rPr lang="nb-NO" err="1"/>
              <a:t>you</a:t>
            </a:r>
            <a:r>
              <a:rPr lang="nb-NO"/>
              <a:t> </a:t>
            </a:r>
            <a:r>
              <a:rPr lang="nb-NO" err="1"/>
              <a:t>wish</a:t>
            </a:r>
            <a:r>
              <a:rPr lang="nb-NO"/>
              <a:t> (fork it, </a:t>
            </a:r>
            <a:r>
              <a:rPr lang="nb-NO" err="1"/>
              <a:t>add</a:t>
            </a:r>
            <a:r>
              <a:rPr lang="nb-NO"/>
              <a:t> </a:t>
            </a:r>
            <a:r>
              <a:rPr lang="nb-NO" err="1"/>
              <a:t>new</a:t>
            </a:r>
            <a:r>
              <a:rPr lang="nb-NO"/>
              <a:t> </a:t>
            </a:r>
            <a:r>
              <a:rPr lang="nb-NO" err="1"/>
              <a:t>stuff</a:t>
            </a:r>
            <a:r>
              <a:rPr lang="nb-NO"/>
              <a:t>)</a:t>
            </a:r>
          </a:p>
        </p:txBody>
      </p:sp>
      <p:sp>
        <p:nvSpPr>
          <p:cNvPr id="4" name="Slide Number Placeholder 3"/>
          <p:cNvSpPr>
            <a:spLocks noGrp="1"/>
          </p:cNvSpPr>
          <p:nvPr>
            <p:ph type="sldNum" sz="quarter" idx="5"/>
          </p:nvPr>
        </p:nvSpPr>
        <p:spPr/>
        <p:txBody>
          <a:bodyPr/>
          <a:lstStyle/>
          <a:p>
            <a:fld id="{7688FA13-3404-3A44-A618-00D1B402CC88}" type="slidenum">
              <a:rPr lang="en-US" smtClean="0"/>
              <a:t>20</a:t>
            </a:fld>
            <a:endParaRPr lang="en-US"/>
          </a:p>
        </p:txBody>
      </p:sp>
    </p:spTree>
    <p:extLst>
      <p:ext uri="{BB962C8B-B14F-4D97-AF65-F5344CB8AC3E}">
        <p14:creationId xmlns:p14="http://schemas.microsoft.com/office/powerpoint/2010/main" val="4001534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a:solidFill>
                  <a:srgbClr val="2E3138"/>
                </a:solidFill>
                <a:effectLst/>
                <a:latin typeface="Helvetica Neue"/>
              </a:rPr>
              <a:t>Time travel: Cypress takes snapshots as your tests run, able to see exactly what happened at each step</a:t>
            </a:r>
          </a:p>
          <a:p>
            <a:pPr marL="171450" indent="-171450">
              <a:buFont typeface="Arial" panose="020B0604020202020204" pitchFamily="34" charset="0"/>
              <a:buChar char="•"/>
            </a:pPr>
            <a:endParaRPr lang="en-US" b="0" i="0">
              <a:solidFill>
                <a:srgbClr val="2E3138"/>
              </a:solidFill>
              <a:effectLst/>
              <a:latin typeface="Helvetica Neue"/>
            </a:endParaRPr>
          </a:p>
          <a:p>
            <a:pPr marL="171450" indent="-171450">
              <a:buFont typeface="Arial" panose="020B0604020202020204" pitchFamily="34" charset="0"/>
              <a:buChar char="•"/>
            </a:pPr>
            <a:r>
              <a:rPr lang="en-US" b="0" i="0">
                <a:solidFill>
                  <a:srgbClr val="2E3138"/>
                </a:solidFill>
                <a:effectLst/>
                <a:latin typeface="Helvetica Neue"/>
              </a:rPr>
              <a:t>Automatic waiting: automatically waits for commands and assertions before moving on (don’t need to add wait or sleeps to your tests)</a:t>
            </a:r>
          </a:p>
          <a:p>
            <a:pPr marL="171450" indent="-171450">
              <a:buFont typeface="Arial" panose="020B0604020202020204" pitchFamily="34" charset="0"/>
              <a:buChar char="•"/>
            </a:pPr>
            <a:endParaRPr lang="en-US" b="0" i="0">
              <a:solidFill>
                <a:srgbClr val="2E3138"/>
              </a:solidFill>
              <a:effectLst/>
              <a:latin typeface="Helvetica Neue"/>
            </a:endParaRPr>
          </a:p>
          <a:p>
            <a:pPr marL="171450" indent="-171450">
              <a:buFont typeface="Arial" panose="020B0604020202020204" pitchFamily="34" charset="0"/>
              <a:buChar char="•"/>
            </a:pPr>
            <a:r>
              <a:rPr lang="en-US" b="0" i="0">
                <a:solidFill>
                  <a:srgbClr val="2E3138"/>
                </a:solidFill>
                <a:effectLst/>
                <a:latin typeface="Helvetica Neue"/>
              </a:rPr>
              <a:t>Stubs and clocks: Verify and control behavior of server responses, or manually control your application’s date and time</a:t>
            </a:r>
          </a:p>
          <a:p>
            <a:pPr marL="171450" indent="-171450">
              <a:buFont typeface="Arial" panose="020B0604020202020204" pitchFamily="34" charset="0"/>
              <a:buChar char="•"/>
            </a:pPr>
            <a:endParaRPr lang="en-US" b="0" i="0">
              <a:solidFill>
                <a:srgbClr val="2E3138"/>
              </a:solidFill>
              <a:effectLst/>
              <a:latin typeface="Helvetica Neue"/>
            </a:endParaRPr>
          </a:p>
          <a:p>
            <a:pPr marL="171450" indent="-171450">
              <a:buFont typeface="Arial" panose="020B0604020202020204" pitchFamily="34" charset="0"/>
              <a:buChar char="•"/>
            </a:pPr>
            <a:r>
              <a:rPr lang="en-US" b="0" i="0">
                <a:solidFill>
                  <a:srgbClr val="2E3138"/>
                </a:solidFill>
                <a:effectLst/>
                <a:latin typeface="Helvetica Neue"/>
              </a:rPr>
              <a:t>Screenshots and videos: View screenshots taken automatically on failure, or videos of your entire test suite</a:t>
            </a:r>
          </a:p>
          <a:p>
            <a:pPr marL="171450" indent="-171450">
              <a:buFont typeface="Arial" panose="020B0604020202020204" pitchFamily="34" charset="0"/>
              <a:buChar char="•"/>
            </a:pPr>
            <a:endParaRPr lang="en-US" b="0" i="0">
              <a:solidFill>
                <a:srgbClr val="2E3138"/>
              </a:solidFill>
              <a:effectLst/>
              <a:latin typeface="Helvetica Neue"/>
            </a:endParaRPr>
          </a:p>
          <a:p>
            <a:pPr marL="171450" indent="-171450">
              <a:buFont typeface="Arial" panose="020B0604020202020204" pitchFamily="34" charset="0"/>
              <a:buChar char="•"/>
            </a:pPr>
            <a:r>
              <a:rPr lang="en-US" b="0" i="0">
                <a:solidFill>
                  <a:srgbClr val="2E3138"/>
                </a:solidFill>
                <a:effectLst/>
                <a:latin typeface="Helvetica Neue"/>
              </a:rPr>
              <a:t>Cross browser testing: Run tests within Firefox, Chrome, and Edge locally and optimally</a:t>
            </a:r>
            <a:endParaRPr lang="en-US"/>
          </a:p>
          <a:p>
            <a:endParaRPr lang="nb-NO"/>
          </a:p>
        </p:txBody>
      </p:sp>
      <p:sp>
        <p:nvSpPr>
          <p:cNvPr id="4" name="Slide Number Placeholder 3"/>
          <p:cNvSpPr>
            <a:spLocks noGrp="1"/>
          </p:cNvSpPr>
          <p:nvPr>
            <p:ph type="sldNum" sz="quarter" idx="5"/>
          </p:nvPr>
        </p:nvSpPr>
        <p:spPr/>
        <p:txBody>
          <a:bodyPr/>
          <a:lstStyle/>
          <a:p>
            <a:fld id="{7688FA13-3404-3A44-A618-00D1B402CC88}" type="slidenum">
              <a:rPr lang="en-US" smtClean="0"/>
              <a:t>21</a:t>
            </a:fld>
            <a:endParaRPr lang="en-US"/>
          </a:p>
        </p:txBody>
      </p:sp>
    </p:spTree>
    <p:extLst>
      <p:ext uri="{BB962C8B-B14F-4D97-AF65-F5344CB8AC3E}">
        <p14:creationId xmlns:p14="http://schemas.microsoft.com/office/powerpoint/2010/main" val="406450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solidFill>
                  <a:srgbClr val="222222"/>
                </a:solidFill>
                <a:latin typeface="Merriweather"/>
              </a:rPr>
              <a:t>The most commonly used framework for test automation is Selenium. Selenium is much older, established solution than Cypress and it is the benchmark all other frameworks compares themselves against, while Cypress have been gaining popularity and traction over the last few years</a:t>
            </a:r>
          </a:p>
          <a:p>
            <a:pPr marL="171450" indent="-171450">
              <a:buFont typeface="Arial" panose="020B0604020202020204" pitchFamily="34" charset="0"/>
              <a:buChar char="•"/>
            </a:pPr>
            <a:endParaRPr lang="en-US">
              <a:solidFill>
                <a:srgbClr val="222222"/>
              </a:solidFill>
              <a:latin typeface="Merriweather"/>
            </a:endParaRPr>
          </a:p>
          <a:p>
            <a:pPr marL="171450" indent="-171450">
              <a:buFont typeface="Arial" panose="020B0604020202020204" pitchFamily="34" charset="0"/>
              <a:buChar char="•"/>
            </a:pPr>
            <a:r>
              <a:rPr lang="en-US" b="0" i="0">
                <a:solidFill>
                  <a:srgbClr val="222222"/>
                </a:solidFill>
                <a:effectLst/>
                <a:latin typeface="Merriweather"/>
              </a:rPr>
              <a:t>Cypress executes the vast majority of its commands inside the browser, so there is no network lag. Commands run and drive your application as fast as it is capable of rendering.</a:t>
            </a:r>
            <a:endParaRPr lang="nb-NO" b="0" i="0">
              <a:solidFill>
                <a:srgbClr val="222222"/>
              </a:solidFill>
              <a:effectLst/>
              <a:latin typeface="Merriweather"/>
            </a:endParaRPr>
          </a:p>
          <a:p>
            <a:pPr marL="171450" indent="-171450">
              <a:buFont typeface="Arial" panose="020B0604020202020204" pitchFamily="34" charset="0"/>
              <a:buChar char="•"/>
            </a:pPr>
            <a:endParaRPr lang="nb-NO" b="0" i="0">
              <a:solidFill>
                <a:srgbClr val="222222"/>
              </a:solidFill>
              <a:effectLst/>
              <a:latin typeface="Merriweather"/>
            </a:endParaRPr>
          </a:p>
          <a:p>
            <a:pPr marL="171450" indent="-171450">
              <a:buFont typeface="Arial" panose="020B0604020202020204" pitchFamily="34" charset="0"/>
              <a:buChar char="•"/>
            </a:pPr>
            <a:r>
              <a:rPr lang="nb-NO" b="0" i="0" err="1">
                <a:solidFill>
                  <a:srgbClr val="222222"/>
                </a:solidFill>
                <a:effectLst/>
                <a:latin typeface="Merriweather"/>
              </a:rPr>
              <a:t>They</a:t>
            </a:r>
            <a:r>
              <a:rPr lang="nb-NO" b="0" i="0">
                <a:solidFill>
                  <a:srgbClr val="222222"/>
                </a:solidFill>
                <a:effectLst/>
                <a:latin typeface="Merriweather"/>
              </a:rPr>
              <a:t> </a:t>
            </a:r>
            <a:r>
              <a:rPr lang="nb-NO" b="0" i="0" err="1">
                <a:solidFill>
                  <a:srgbClr val="222222"/>
                </a:solidFill>
                <a:effectLst/>
                <a:latin typeface="Merriweather"/>
              </a:rPr>
              <a:t>are</a:t>
            </a:r>
            <a:r>
              <a:rPr lang="nb-NO" b="0" i="0">
                <a:solidFill>
                  <a:srgbClr val="222222"/>
                </a:solidFill>
                <a:effectLst/>
                <a:latin typeface="Merriweather"/>
              </a:rPr>
              <a:t> </a:t>
            </a:r>
            <a:r>
              <a:rPr lang="nb-NO" b="0" i="0" err="1">
                <a:solidFill>
                  <a:srgbClr val="222222"/>
                </a:solidFill>
                <a:effectLst/>
                <a:latin typeface="Merriweather"/>
              </a:rPr>
              <a:t>both</a:t>
            </a:r>
            <a:r>
              <a:rPr lang="nb-NO" b="0" i="0">
                <a:solidFill>
                  <a:srgbClr val="222222"/>
                </a:solidFill>
                <a:effectLst/>
                <a:latin typeface="Merriweather"/>
              </a:rPr>
              <a:t> </a:t>
            </a:r>
            <a:r>
              <a:rPr lang="nb-NO" b="0" i="0" err="1">
                <a:solidFill>
                  <a:srgbClr val="222222"/>
                </a:solidFill>
                <a:effectLst/>
                <a:latin typeface="Merriweather"/>
              </a:rPr>
              <a:t>open</a:t>
            </a:r>
            <a:r>
              <a:rPr lang="nb-NO" b="0" i="0">
                <a:solidFill>
                  <a:srgbClr val="222222"/>
                </a:solidFill>
                <a:effectLst/>
                <a:latin typeface="Merriweather"/>
              </a:rPr>
              <a:t> </a:t>
            </a:r>
            <a:r>
              <a:rPr lang="nb-NO" b="0" i="0" err="1">
                <a:solidFill>
                  <a:srgbClr val="222222"/>
                </a:solidFill>
                <a:effectLst/>
                <a:latin typeface="Merriweather"/>
              </a:rPr>
              <a:t>source</a:t>
            </a:r>
            <a:endParaRPr lang="nb-NO" b="0" i="0">
              <a:solidFill>
                <a:srgbClr val="222222"/>
              </a:solidFill>
              <a:effectLst/>
              <a:latin typeface="Merriweather"/>
            </a:endParaRPr>
          </a:p>
          <a:p>
            <a:pPr marL="171450" indent="-171450">
              <a:buFont typeface="Arial" panose="020B0604020202020204" pitchFamily="34" charset="0"/>
              <a:buChar char="•"/>
            </a:pPr>
            <a:endParaRPr lang="en-US" b="0" i="0">
              <a:solidFill>
                <a:srgbClr val="222222"/>
              </a:solidFill>
              <a:effectLst/>
              <a:latin typeface="Merriweather"/>
            </a:endParaRPr>
          </a:p>
          <a:p>
            <a:pPr marL="171450" indent="-171450">
              <a:buFont typeface="Arial" panose="020B0604020202020204" pitchFamily="34" charset="0"/>
              <a:buChar char="•"/>
            </a:pPr>
            <a:r>
              <a:rPr lang="en-US" b="0" i="0">
                <a:solidFill>
                  <a:srgbClr val="222222"/>
                </a:solidFill>
                <a:effectLst/>
                <a:latin typeface="Merriweather"/>
              </a:rPr>
              <a:t>Cypress will automatically wait for your application before moving on. You don’t need to fuss with manual waits or retries. Cypress automatically waits for elements to exist and will never yield you elements that have been detached from the </a:t>
            </a:r>
            <a:r>
              <a:rPr lang="en-US" b="0" i="0" u="none" strike="noStrike">
                <a:solidFill>
                  <a:srgbClr val="764ABC"/>
                </a:solidFill>
                <a:effectLst/>
                <a:latin typeface="Merriweather"/>
                <a:hlinkClick r:id="rId3"/>
              </a:rPr>
              <a:t>DOM</a:t>
            </a:r>
            <a:r>
              <a:rPr lang="en-US" b="0" i="0">
                <a:solidFill>
                  <a:srgbClr val="222222"/>
                </a:solidFill>
                <a:effectLst/>
                <a:latin typeface="Merriweather"/>
              </a:rPr>
              <a:t>. (This is eliminated by executing in the browser vs. outside, Cypress automatically waits for DOM elements to appear)</a:t>
            </a:r>
          </a:p>
          <a:p>
            <a:pPr marL="171450" indent="-171450">
              <a:buFont typeface="Arial" panose="020B0604020202020204" pitchFamily="34" charset="0"/>
              <a:buChar char="•"/>
            </a:pPr>
            <a:endParaRPr lang="en-US" b="0" i="0">
              <a:solidFill>
                <a:srgbClr val="222222"/>
              </a:solidFill>
              <a:effectLst/>
              <a:latin typeface="Merriweather"/>
            </a:endParaRPr>
          </a:p>
          <a:p>
            <a:pPr marL="171450" indent="-171450">
              <a:buFont typeface="Arial" panose="020B0604020202020204" pitchFamily="34" charset="0"/>
              <a:buChar char="•"/>
            </a:pPr>
            <a:r>
              <a:rPr lang="en-US" b="0" i="0">
                <a:solidFill>
                  <a:srgbClr val="222222"/>
                </a:solidFill>
                <a:effectLst/>
                <a:latin typeface="Merriweather"/>
              </a:rPr>
              <a:t>Cypress: all-in-one package (either from node or direct download). Selenium: very bare in itself, need to download web driver for browser testing, TestNG for script test cases and import test data, other plugins for test report generation etc.</a:t>
            </a:r>
          </a:p>
          <a:p>
            <a:pPr marL="171450" indent="-171450">
              <a:buFont typeface="Arial" panose="020B0604020202020204" pitchFamily="34" charset="0"/>
              <a:buChar char="•"/>
            </a:pPr>
            <a:endParaRPr lang="en-US" b="0" i="0">
              <a:solidFill>
                <a:srgbClr val="222222"/>
              </a:solidFill>
              <a:effectLst/>
              <a:latin typeface="Merriweather"/>
            </a:endParaRPr>
          </a:p>
          <a:p>
            <a:pPr marL="171450" indent="-171450">
              <a:buFont typeface="Arial" panose="020B0604020202020204" pitchFamily="34" charset="0"/>
              <a:buChar char="•"/>
            </a:pPr>
            <a:r>
              <a:rPr lang="en-US" b="0" i="0">
                <a:solidFill>
                  <a:srgbClr val="2E3138"/>
                </a:solidFill>
                <a:effectLst/>
                <a:latin typeface="Helvetica Neue"/>
              </a:rPr>
              <a:t>Cypress ultimately controls the entire automation process from top to bottom, which puts it in the unique position of being able to understand everything happening in and outside of the browser. This means Cypress is capable of delivering more consistent results than any other testing tool.</a:t>
            </a:r>
          </a:p>
        </p:txBody>
      </p:sp>
      <p:sp>
        <p:nvSpPr>
          <p:cNvPr id="4" name="Slide Number Placeholder 3"/>
          <p:cNvSpPr>
            <a:spLocks noGrp="1"/>
          </p:cNvSpPr>
          <p:nvPr>
            <p:ph type="sldNum" sz="quarter" idx="5"/>
          </p:nvPr>
        </p:nvSpPr>
        <p:spPr/>
        <p:txBody>
          <a:bodyPr/>
          <a:lstStyle/>
          <a:p>
            <a:fld id="{7688FA13-3404-3A44-A618-00D1B402CC88}" type="slidenum">
              <a:rPr lang="en-US" smtClean="0"/>
              <a:t>22</a:t>
            </a:fld>
            <a:endParaRPr lang="en-US"/>
          </a:p>
        </p:txBody>
      </p:sp>
    </p:spTree>
    <p:extLst>
      <p:ext uri="{BB962C8B-B14F-4D97-AF65-F5344CB8AC3E}">
        <p14:creationId xmlns:p14="http://schemas.microsoft.com/office/powerpoint/2010/main" val="2559095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SPO</a:t>
            </a:r>
          </a:p>
          <a:p>
            <a:endParaRPr lang="en-US" b="1">
              <a:cs typeface="Calibri"/>
            </a:endParaRPr>
          </a:p>
          <a:p>
            <a:pPr marL="0" indent="0">
              <a:buNone/>
            </a:pPr>
            <a:r>
              <a:rPr lang="en-US" sz="1200" b="1" err="1">
                <a:cs typeface="Calibri"/>
              </a:rPr>
              <a:t>Hvorfor</a:t>
            </a:r>
            <a:r>
              <a:rPr lang="en-US" sz="1200" b="1">
                <a:cs typeface="Calibri"/>
              </a:rPr>
              <a:t> Selenium Web Driver</a:t>
            </a:r>
            <a:endParaRPr lang="en-US"/>
          </a:p>
          <a:p>
            <a:pPr marL="315595" indent="-315595"/>
            <a:r>
              <a:rPr lang="en-US" sz="1200">
                <a:cs typeface="Calibri"/>
              </a:rPr>
              <a:t>Direct communication with the web browser</a:t>
            </a:r>
          </a:p>
          <a:p>
            <a:pPr marL="315595" indent="-315595"/>
            <a:r>
              <a:rPr lang="en-US" sz="1200">
                <a:cs typeface="Calibri"/>
              </a:rPr>
              <a:t>No need for a server</a:t>
            </a:r>
            <a:endParaRPr lang="en-US">
              <a:cs typeface="Calibri"/>
            </a:endParaRPr>
          </a:p>
          <a:p>
            <a:pPr marL="315595" indent="-315595"/>
            <a:r>
              <a:rPr lang="en-US" sz="1200">
                <a:cs typeface="Calibri"/>
              </a:rPr>
              <a:t>Quick execution</a:t>
            </a:r>
            <a:r>
              <a:rPr lang="en-US">
                <a:cs typeface="Calibri"/>
              </a:rPr>
              <a:t> </a:t>
            </a:r>
            <a:endParaRPr lang="en-US" sz="1200">
              <a:cs typeface="Calibri"/>
            </a:endParaRPr>
          </a:p>
          <a:p>
            <a:pPr marL="315595" indent="-315595"/>
            <a:r>
              <a:rPr lang="en-US" sz="1200">
                <a:cs typeface="Calibri"/>
              </a:rPr>
              <a:t>Support iPhone and Android testing</a:t>
            </a:r>
          </a:p>
          <a:p>
            <a:endParaRPr lang="en-US" b="1">
              <a:cs typeface="Calibri"/>
            </a:endParaRPr>
          </a:p>
          <a:p>
            <a:r>
              <a:rPr lang="en-US"/>
              <a:t>Mange, </a:t>
            </a:r>
            <a:r>
              <a:rPr lang="en-US" err="1"/>
              <a:t>kanskje</a:t>
            </a:r>
            <a:r>
              <a:rPr lang="en-US"/>
              <a:t> de </a:t>
            </a:r>
            <a:r>
              <a:rPr lang="en-US" err="1"/>
              <a:t>fleste</a:t>
            </a:r>
            <a:r>
              <a:rPr lang="en-US"/>
              <a:t> </a:t>
            </a:r>
            <a:r>
              <a:rPr lang="en-US" err="1"/>
              <a:t>programvareprogrammer</a:t>
            </a:r>
            <a:r>
              <a:rPr lang="en-US"/>
              <a:t> </a:t>
            </a:r>
            <a:r>
              <a:rPr lang="en-US" err="1"/>
              <a:t>i</a:t>
            </a:r>
            <a:r>
              <a:rPr lang="en-US"/>
              <a:t> </a:t>
            </a:r>
            <a:r>
              <a:rPr lang="en-US" err="1"/>
              <a:t>dag</a:t>
            </a:r>
            <a:r>
              <a:rPr lang="en-US"/>
              <a:t>, er </a:t>
            </a:r>
            <a:r>
              <a:rPr lang="en-US" err="1"/>
              <a:t>skrevet</a:t>
            </a:r>
            <a:r>
              <a:rPr lang="en-US"/>
              <a:t> </a:t>
            </a:r>
            <a:r>
              <a:rPr lang="en-US" err="1"/>
              <a:t>som</a:t>
            </a:r>
            <a:r>
              <a:rPr lang="en-US"/>
              <a:t> web-</a:t>
            </a:r>
            <a:r>
              <a:rPr lang="en-US" err="1"/>
              <a:t>baserte</a:t>
            </a:r>
            <a:r>
              <a:rPr lang="en-US"/>
              <a:t> </a:t>
            </a:r>
            <a:r>
              <a:rPr lang="en-US" err="1"/>
              <a:t>applikasjoner</a:t>
            </a:r>
            <a:r>
              <a:rPr lang="en-US"/>
              <a:t> </a:t>
            </a:r>
            <a:r>
              <a:rPr lang="en-US" err="1"/>
              <a:t>som</a:t>
            </a:r>
            <a:r>
              <a:rPr lang="en-US"/>
              <a:t> </a:t>
            </a:r>
            <a:r>
              <a:rPr lang="en-US" err="1"/>
              <a:t>kjøres</a:t>
            </a:r>
            <a:r>
              <a:rPr lang="en-US"/>
              <a:t> </a:t>
            </a:r>
            <a:r>
              <a:rPr lang="en-US" err="1"/>
              <a:t>i</a:t>
            </a:r>
            <a:r>
              <a:rPr lang="en-US"/>
              <a:t> </a:t>
            </a:r>
            <a:r>
              <a:rPr lang="en-US" err="1"/>
              <a:t>en</a:t>
            </a:r>
            <a:r>
              <a:rPr lang="en-US"/>
              <a:t> </a:t>
            </a:r>
            <a:r>
              <a:rPr lang="en-US" err="1"/>
              <a:t>nettleser</a:t>
            </a:r>
            <a:r>
              <a:rPr lang="en-US"/>
              <a:t>. </a:t>
            </a:r>
            <a:r>
              <a:rPr lang="en-US" err="1"/>
              <a:t>Effektiviteten</a:t>
            </a:r>
            <a:r>
              <a:rPr lang="en-US"/>
              <a:t> av å teste </a:t>
            </a:r>
            <a:r>
              <a:rPr lang="en-US" err="1"/>
              <a:t>disse</a:t>
            </a:r>
            <a:r>
              <a:rPr lang="en-US"/>
              <a:t> </a:t>
            </a:r>
            <a:r>
              <a:rPr lang="en-US" err="1"/>
              <a:t>applikasjonene</a:t>
            </a:r>
            <a:r>
              <a:rPr lang="en-US"/>
              <a:t> </a:t>
            </a:r>
            <a:r>
              <a:rPr lang="en-US" err="1"/>
              <a:t>varierer</a:t>
            </a:r>
            <a:r>
              <a:rPr lang="en-US"/>
              <a:t> </a:t>
            </a:r>
            <a:r>
              <a:rPr lang="en-US" err="1"/>
              <a:t>mye</a:t>
            </a:r>
            <a:r>
              <a:rPr lang="en-US"/>
              <a:t> </a:t>
            </a:r>
            <a:r>
              <a:rPr lang="en-US" err="1"/>
              <a:t>mellom</a:t>
            </a:r>
            <a:r>
              <a:rPr lang="en-US"/>
              <a:t> </a:t>
            </a:r>
            <a:r>
              <a:rPr lang="en-US" err="1"/>
              <a:t>bedrifter</a:t>
            </a:r>
            <a:r>
              <a:rPr lang="en-US"/>
              <a:t> </a:t>
            </a:r>
            <a:r>
              <a:rPr lang="en-US" err="1"/>
              <a:t>og</a:t>
            </a:r>
            <a:r>
              <a:rPr lang="en-US"/>
              <a:t> </a:t>
            </a:r>
            <a:r>
              <a:rPr lang="en-US" err="1"/>
              <a:t>organisasjoner</a:t>
            </a:r>
            <a:r>
              <a:rPr lang="en-US"/>
              <a:t>. I </a:t>
            </a:r>
            <a:r>
              <a:rPr lang="en-US" err="1"/>
              <a:t>en</a:t>
            </a:r>
            <a:r>
              <a:rPr lang="en-US"/>
              <a:t> </a:t>
            </a:r>
            <a:r>
              <a:rPr lang="en-US" err="1"/>
              <a:t>tid</a:t>
            </a:r>
            <a:r>
              <a:rPr lang="en-US"/>
              <a:t> med </a:t>
            </a:r>
            <a:r>
              <a:rPr lang="en-US" err="1"/>
              <a:t>svært</a:t>
            </a:r>
            <a:r>
              <a:rPr lang="en-US"/>
              <a:t> </a:t>
            </a:r>
            <a:r>
              <a:rPr lang="en-US" err="1"/>
              <a:t>interaktive</a:t>
            </a:r>
            <a:r>
              <a:rPr lang="en-US"/>
              <a:t> </a:t>
            </a:r>
            <a:r>
              <a:rPr lang="en-US" err="1"/>
              <a:t>og</a:t>
            </a:r>
            <a:r>
              <a:rPr lang="en-US"/>
              <a:t> </a:t>
            </a:r>
            <a:r>
              <a:rPr lang="en-US" err="1"/>
              <a:t>lydhøre</a:t>
            </a:r>
            <a:r>
              <a:rPr lang="en-US"/>
              <a:t> </a:t>
            </a:r>
            <a:r>
              <a:rPr lang="en-US" err="1"/>
              <a:t>programvareprosesser</a:t>
            </a:r>
            <a:r>
              <a:rPr lang="en-US"/>
              <a:t> </a:t>
            </a:r>
            <a:r>
              <a:rPr lang="en-US" err="1"/>
              <a:t>hvor</a:t>
            </a:r>
            <a:r>
              <a:rPr lang="en-US"/>
              <a:t> mange </a:t>
            </a:r>
            <a:r>
              <a:rPr lang="en-US" err="1"/>
              <a:t>organisasjoner</a:t>
            </a:r>
            <a:r>
              <a:rPr lang="en-US"/>
              <a:t> </a:t>
            </a:r>
            <a:r>
              <a:rPr lang="en-US" err="1"/>
              <a:t>bruker</a:t>
            </a:r>
            <a:r>
              <a:rPr lang="en-US"/>
              <a:t> </a:t>
            </a:r>
            <a:r>
              <a:rPr lang="en-US" err="1"/>
              <a:t>en</a:t>
            </a:r>
            <a:r>
              <a:rPr lang="en-US"/>
              <a:t> form for Agile-</a:t>
            </a:r>
            <a:r>
              <a:rPr lang="en-US" err="1"/>
              <a:t>metodikk</a:t>
            </a:r>
            <a:r>
              <a:rPr lang="en-US"/>
              <a:t>, </a:t>
            </a:r>
            <a:r>
              <a:rPr lang="en-US" err="1"/>
              <a:t>blir</a:t>
            </a:r>
            <a:r>
              <a:rPr lang="en-US"/>
              <a:t> </a:t>
            </a:r>
            <a:r>
              <a:rPr lang="en-US" err="1"/>
              <a:t>testautomatisering</a:t>
            </a:r>
            <a:r>
              <a:rPr lang="en-US"/>
              <a:t> </a:t>
            </a:r>
            <a:r>
              <a:rPr lang="en-US" err="1"/>
              <a:t>ofte</a:t>
            </a:r>
            <a:r>
              <a:rPr lang="en-US"/>
              <a:t> et </a:t>
            </a:r>
            <a:r>
              <a:rPr lang="en-US" err="1"/>
              <a:t>krav</a:t>
            </a:r>
            <a:r>
              <a:rPr lang="en-US"/>
              <a:t> </a:t>
            </a:r>
            <a:r>
              <a:rPr lang="en-US" err="1"/>
              <a:t>til</a:t>
            </a:r>
            <a:r>
              <a:rPr lang="en-US"/>
              <a:t> </a:t>
            </a:r>
            <a:r>
              <a:rPr lang="en-US" err="1"/>
              <a:t>programvareprosjekter</a:t>
            </a:r>
            <a:r>
              <a:rPr lang="en-US"/>
              <a:t>. </a:t>
            </a:r>
            <a:r>
              <a:rPr lang="en-US" err="1"/>
              <a:t>Testautomatisering</a:t>
            </a:r>
            <a:r>
              <a:rPr lang="en-US"/>
              <a:t> er </a:t>
            </a:r>
            <a:r>
              <a:rPr lang="en-US" err="1"/>
              <a:t>ofte</a:t>
            </a:r>
            <a:r>
              <a:rPr lang="en-US"/>
              <a:t> </a:t>
            </a:r>
            <a:r>
              <a:rPr lang="en-US" err="1"/>
              <a:t>svaret</a:t>
            </a:r>
            <a:r>
              <a:rPr lang="en-US"/>
              <a:t>. </a:t>
            </a:r>
            <a:r>
              <a:rPr lang="en-US" err="1"/>
              <a:t>Testautomatisering</a:t>
            </a:r>
            <a:r>
              <a:rPr lang="en-US"/>
              <a:t> </a:t>
            </a:r>
            <a:r>
              <a:rPr lang="en-US" err="1"/>
              <a:t>betyr</a:t>
            </a:r>
            <a:r>
              <a:rPr lang="en-US"/>
              <a:t> å </a:t>
            </a:r>
            <a:r>
              <a:rPr lang="en-US" err="1"/>
              <a:t>bruke</a:t>
            </a:r>
            <a:r>
              <a:rPr lang="en-US"/>
              <a:t> et </a:t>
            </a:r>
            <a:r>
              <a:rPr lang="en-US" err="1"/>
              <a:t>programvareverktøy</a:t>
            </a:r>
            <a:r>
              <a:rPr lang="en-US"/>
              <a:t> </a:t>
            </a:r>
            <a:r>
              <a:rPr lang="en-US" err="1"/>
              <a:t>til</a:t>
            </a:r>
            <a:r>
              <a:rPr lang="en-US"/>
              <a:t> å </a:t>
            </a:r>
            <a:r>
              <a:rPr lang="en-US" err="1"/>
              <a:t>kjøre</a:t>
            </a:r>
            <a:r>
              <a:rPr lang="en-US"/>
              <a:t> </a:t>
            </a:r>
            <a:r>
              <a:rPr lang="en-US" err="1"/>
              <a:t>repeterbare</a:t>
            </a:r>
            <a:r>
              <a:rPr lang="en-US"/>
              <a:t> tester mot </a:t>
            </a:r>
            <a:r>
              <a:rPr lang="en-US" err="1"/>
              <a:t>programmet</a:t>
            </a:r>
            <a:r>
              <a:rPr lang="en-US"/>
              <a:t> </a:t>
            </a:r>
            <a:r>
              <a:rPr lang="en-US" err="1"/>
              <a:t>som</a:t>
            </a:r>
            <a:r>
              <a:rPr lang="en-US"/>
              <a:t> </a:t>
            </a:r>
            <a:r>
              <a:rPr lang="en-US" err="1"/>
              <a:t>skal</a:t>
            </a:r>
            <a:r>
              <a:rPr lang="en-US"/>
              <a:t> testes. For </a:t>
            </a:r>
            <a:r>
              <a:rPr lang="en-US" err="1"/>
              <a:t>regresjonstesting</a:t>
            </a:r>
            <a:r>
              <a:rPr lang="en-US"/>
              <a:t> </a:t>
            </a:r>
            <a:r>
              <a:rPr lang="en-US" err="1"/>
              <a:t>gir</a:t>
            </a:r>
            <a:r>
              <a:rPr lang="en-US"/>
              <a:t> </a:t>
            </a:r>
            <a:r>
              <a:rPr lang="en-US" err="1"/>
              <a:t>dette</a:t>
            </a:r>
            <a:r>
              <a:rPr lang="en-US"/>
              <a:t> </a:t>
            </a:r>
            <a:r>
              <a:rPr lang="en-US" err="1"/>
              <a:t>denne</a:t>
            </a:r>
            <a:r>
              <a:rPr lang="en-US"/>
              <a:t> </a:t>
            </a:r>
            <a:r>
              <a:rPr lang="en-US" err="1"/>
              <a:t>responsen</a:t>
            </a:r>
            <a:r>
              <a:rPr lang="en-US"/>
              <a:t>.</a:t>
            </a:r>
            <a:endParaRPr lang="en-US">
              <a:cs typeface="Calibri"/>
            </a:endParaRPr>
          </a:p>
          <a:p>
            <a:r>
              <a:rPr lang="en-US" b="1"/>
              <a:t>Selenium</a:t>
            </a:r>
            <a:r>
              <a:rPr lang="en-US"/>
              <a:t> er </a:t>
            </a:r>
            <a:r>
              <a:rPr lang="en-US" err="1"/>
              <a:t>en</a:t>
            </a:r>
            <a:r>
              <a:rPr lang="en-US"/>
              <a:t> </a:t>
            </a:r>
            <a:r>
              <a:rPr lang="en-US" err="1"/>
              <a:t>samling</a:t>
            </a:r>
            <a:r>
              <a:rPr lang="en-US"/>
              <a:t> av </a:t>
            </a:r>
            <a:r>
              <a:rPr lang="en-US" err="1"/>
              <a:t>verktøy</a:t>
            </a:r>
            <a:r>
              <a:rPr lang="en-US"/>
              <a:t> for </a:t>
            </a:r>
            <a:r>
              <a:rPr lang="en-US" err="1"/>
              <a:t>automatisering</a:t>
            </a:r>
            <a:r>
              <a:rPr lang="en-US"/>
              <a:t> av </a:t>
            </a:r>
            <a:r>
              <a:rPr lang="en-US" err="1"/>
              <a:t>browserfunksjoner</a:t>
            </a:r>
            <a:r>
              <a:rPr lang="en-US"/>
              <a:t> over </a:t>
            </a:r>
            <a:r>
              <a:rPr lang="en-US" err="1"/>
              <a:t>flere</a:t>
            </a:r>
            <a:r>
              <a:rPr lang="en-US"/>
              <a:t> </a:t>
            </a:r>
            <a:r>
              <a:rPr lang="en-US" err="1"/>
              <a:t>plattformer</a:t>
            </a:r>
            <a:r>
              <a:rPr lang="en-US"/>
              <a:t>. Selenium </a:t>
            </a:r>
            <a:r>
              <a:rPr lang="en-US" err="1"/>
              <a:t>kan</a:t>
            </a:r>
            <a:r>
              <a:rPr lang="en-US"/>
              <a:t> </a:t>
            </a:r>
            <a:r>
              <a:rPr lang="en-US" err="1"/>
              <a:t>således</a:t>
            </a:r>
            <a:r>
              <a:rPr lang="en-US"/>
              <a:t> ha </a:t>
            </a:r>
            <a:r>
              <a:rPr lang="en-US" err="1"/>
              <a:t>flere</a:t>
            </a:r>
            <a:r>
              <a:rPr lang="en-US"/>
              <a:t> </a:t>
            </a:r>
            <a:r>
              <a:rPr lang="en-US" err="1"/>
              <a:t>bruksområder</a:t>
            </a:r>
            <a:r>
              <a:rPr lang="en-US"/>
              <a:t>. Et av </a:t>
            </a:r>
            <a:r>
              <a:rPr lang="en-US" err="1"/>
              <a:t>disse</a:t>
            </a:r>
            <a:r>
              <a:rPr lang="en-US"/>
              <a:t> er </a:t>
            </a:r>
            <a:r>
              <a:rPr lang="en-US" err="1"/>
              <a:t>automatisering</a:t>
            </a:r>
            <a:r>
              <a:rPr lang="en-US"/>
              <a:t> av </a:t>
            </a:r>
            <a:r>
              <a:rPr lang="en-US" err="1"/>
              <a:t>browsertest</a:t>
            </a:r>
            <a:r>
              <a:rPr lang="en-US"/>
              <a:t>.</a:t>
            </a:r>
            <a:endParaRPr lang="en-US">
              <a:cs typeface="Calibri"/>
            </a:endParaRPr>
          </a:p>
          <a:p>
            <a:r>
              <a:rPr lang="en-US" b="1"/>
              <a:t>Selenium WebDriver</a:t>
            </a:r>
            <a:r>
              <a:rPr lang="en-US"/>
              <a:t>, er et </a:t>
            </a:r>
            <a:r>
              <a:rPr lang="en-US" err="1"/>
              <a:t>grensesnitt</a:t>
            </a:r>
            <a:r>
              <a:rPr lang="en-US"/>
              <a:t> </a:t>
            </a:r>
            <a:r>
              <a:rPr lang="en-US" err="1"/>
              <a:t>tidligere</a:t>
            </a:r>
            <a:r>
              <a:rPr lang="en-US"/>
              <a:t> Selenium Remote Control </a:t>
            </a:r>
            <a:r>
              <a:rPr lang="en-US" err="1"/>
              <a:t>krever</a:t>
            </a:r>
            <a:r>
              <a:rPr lang="en-US"/>
              <a:t> </a:t>
            </a:r>
            <a:r>
              <a:rPr lang="en-US" err="1"/>
              <a:t>større</a:t>
            </a:r>
            <a:r>
              <a:rPr lang="en-US"/>
              <a:t> </a:t>
            </a:r>
            <a:r>
              <a:rPr lang="en-US" err="1"/>
              <a:t>forståelse</a:t>
            </a:r>
            <a:r>
              <a:rPr lang="en-US"/>
              <a:t> for scripting </a:t>
            </a:r>
            <a:r>
              <a:rPr lang="en-US" err="1"/>
              <a:t>og</a:t>
            </a:r>
            <a:r>
              <a:rPr lang="en-US"/>
              <a:t> </a:t>
            </a:r>
            <a:r>
              <a:rPr lang="en-US" err="1"/>
              <a:t>utviklerspråk</a:t>
            </a:r>
            <a:r>
              <a:rPr lang="en-US"/>
              <a:t>, men </a:t>
            </a:r>
            <a:r>
              <a:rPr lang="en-US" err="1"/>
              <a:t>kan</a:t>
            </a:r>
            <a:r>
              <a:rPr lang="en-US"/>
              <a:t> </a:t>
            </a:r>
            <a:r>
              <a:rPr lang="en-US" err="1"/>
              <a:t>brukes</a:t>
            </a:r>
            <a:r>
              <a:rPr lang="en-US"/>
              <a:t> over </a:t>
            </a:r>
            <a:r>
              <a:rPr lang="en-US" err="1"/>
              <a:t>flere</a:t>
            </a:r>
            <a:r>
              <a:rPr lang="en-US"/>
              <a:t> </a:t>
            </a:r>
            <a:r>
              <a:rPr lang="en-US" err="1"/>
              <a:t>miljøer</a:t>
            </a:r>
            <a:r>
              <a:rPr lang="en-US"/>
              <a:t>. WebDriver er </a:t>
            </a:r>
            <a:r>
              <a:rPr lang="en-US" err="1"/>
              <a:t>egnet</a:t>
            </a:r>
            <a:r>
              <a:rPr lang="en-US"/>
              <a:t> </a:t>
            </a:r>
            <a:r>
              <a:rPr lang="en-US" err="1"/>
              <a:t>til</a:t>
            </a:r>
            <a:r>
              <a:rPr lang="en-US"/>
              <a:t> å </a:t>
            </a:r>
            <a:r>
              <a:rPr lang="en-US" err="1"/>
              <a:t>lage</a:t>
            </a:r>
            <a:r>
              <a:rPr lang="en-US"/>
              <a:t> </a:t>
            </a:r>
            <a:r>
              <a:rPr lang="en-US" err="1"/>
              <a:t>automatiserte</a:t>
            </a:r>
            <a:r>
              <a:rPr lang="en-US"/>
              <a:t> </a:t>
            </a:r>
            <a:r>
              <a:rPr lang="en-US" err="1"/>
              <a:t>regresjonstester</a:t>
            </a:r>
            <a:r>
              <a:rPr lang="en-US"/>
              <a:t>.</a:t>
            </a:r>
            <a:r>
              <a:rPr lang="en-US">
                <a:cs typeface="Calibri"/>
              </a:rPr>
              <a:t>  </a:t>
            </a:r>
          </a:p>
          <a:p>
            <a:pPr algn="just"/>
            <a:endParaRPr lang="en-US"/>
          </a:p>
          <a:p>
            <a:endParaRPr lang="en-US"/>
          </a:p>
        </p:txBody>
      </p:sp>
      <p:sp>
        <p:nvSpPr>
          <p:cNvPr id="4" name="Slide Number Placeholder 3"/>
          <p:cNvSpPr>
            <a:spLocks noGrp="1"/>
          </p:cNvSpPr>
          <p:nvPr>
            <p:ph type="sldNum" sz="quarter" idx="10"/>
          </p:nvPr>
        </p:nvSpPr>
        <p:spPr/>
        <p:txBody>
          <a:bodyPr/>
          <a:lstStyle/>
          <a:p>
            <a:fld id="{7688FA13-3404-3A44-A618-00D1B402CC88}" type="slidenum">
              <a:rPr lang="en-US" smtClean="0"/>
              <a:t>23</a:t>
            </a:fld>
            <a:endParaRPr lang="en-US"/>
          </a:p>
        </p:txBody>
      </p:sp>
    </p:spTree>
    <p:extLst>
      <p:ext uri="{BB962C8B-B14F-4D97-AF65-F5344CB8AC3E}">
        <p14:creationId xmlns:p14="http://schemas.microsoft.com/office/powerpoint/2010/main" val="1201672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Maven is a software project management tool that makes it easier, to share, compile and download dependencies for a project</a:t>
            </a:r>
          </a:p>
          <a:p>
            <a:r>
              <a:rPr lang="en-US">
                <a:cs typeface="Calibri"/>
              </a:rPr>
              <a:t>TestNG can also be used for </a:t>
            </a:r>
            <a:r>
              <a:rPr lang="en-US"/>
              <a:t>unit testing, functional testing, end-to-end testing, integration testing and more.</a:t>
            </a:r>
            <a:endParaRPr lang="en-US">
              <a:cs typeface="Calibri"/>
            </a:endParaRP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7688FA13-3404-3A44-A618-00D1B402CC88}" type="slidenum">
              <a:rPr lang="en-US" smtClean="0"/>
              <a:t>24</a:t>
            </a:fld>
            <a:endParaRPr lang="en-US"/>
          </a:p>
        </p:txBody>
      </p:sp>
    </p:spTree>
    <p:extLst>
      <p:ext uri="{BB962C8B-B14F-4D97-AF65-F5344CB8AC3E}">
        <p14:creationId xmlns:p14="http://schemas.microsoft.com/office/powerpoint/2010/main" val="3069379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cs typeface="Calibri"/>
              </a:rPr>
              <a:t>You</a:t>
            </a:r>
            <a:r>
              <a:rPr lang="nb-NO" dirty="0">
                <a:cs typeface="Calibri"/>
              </a:rPr>
              <a:t> DO NOT have to </a:t>
            </a:r>
            <a:r>
              <a:rPr lang="nb-NO" dirty="0" err="1">
                <a:cs typeface="Calibri"/>
              </a:rPr>
              <a:t>follow</a:t>
            </a:r>
            <a:r>
              <a:rPr lang="nb-NO" dirty="0">
                <a:cs typeface="Calibri"/>
              </a:rPr>
              <a:t> </a:t>
            </a:r>
            <a:r>
              <a:rPr lang="nb-NO" dirty="0" err="1">
                <a:cs typeface="Calibri"/>
              </a:rPr>
              <a:t>the</a:t>
            </a:r>
            <a:r>
              <a:rPr lang="nb-NO" dirty="0">
                <a:cs typeface="Calibri"/>
              </a:rPr>
              <a:t> </a:t>
            </a:r>
            <a:r>
              <a:rPr lang="nb-NO" dirty="0" err="1">
                <a:cs typeface="Calibri"/>
              </a:rPr>
              <a:t>steps</a:t>
            </a:r>
            <a:r>
              <a:rPr lang="nb-NO" dirty="0">
                <a:cs typeface="Calibri"/>
              </a:rPr>
              <a:t> </a:t>
            </a:r>
            <a:r>
              <a:rPr lang="nb-NO" dirty="0" err="1">
                <a:cs typeface="Calibri"/>
              </a:rPr>
              <a:t>I'm</a:t>
            </a:r>
            <a:r>
              <a:rPr lang="nb-NO" dirty="0">
                <a:cs typeface="Calibri"/>
              </a:rPr>
              <a:t> </a:t>
            </a:r>
            <a:r>
              <a:rPr lang="nb-NO" dirty="0" err="1">
                <a:cs typeface="Calibri"/>
              </a:rPr>
              <a:t>doing</a:t>
            </a:r>
            <a:r>
              <a:rPr lang="nb-NO" dirty="0">
                <a:cs typeface="Calibri"/>
              </a:rPr>
              <a:t> </a:t>
            </a:r>
            <a:r>
              <a:rPr lang="nb-NO" dirty="0" err="1">
                <a:cs typeface="Calibri"/>
              </a:rPr>
              <a:t>on</a:t>
            </a:r>
            <a:r>
              <a:rPr lang="nb-NO" dirty="0">
                <a:cs typeface="Calibri"/>
              </a:rPr>
              <a:t> </a:t>
            </a:r>
            <a:r>
              <a:rPr lang="nb-NO" dirty="0" err="1">
                <a:cs typeface="Calibri"/>
              </a:rPr>
              <a:t>your</a:t>
            </a:r>
            <a:r>
              <a:rPr lang="nb-NO" dirty="0">
                <a:cs typeface="Calibri"/>
              </a:rPr>
              <a:t> </a:t>
            </a:r>
            <a:r>
              <a:rPr lang="nb-NO" dirty="0" err="1">
                <a:cs typeface="Calibri"/>
              </a:rPr>
              <a:t>machine</a:t>
            </a:r>
            <a:endParaRPr lang="nb-NO" dirty="0">
              <a:cs typeface="Calibri"/>
            </a:endParaRPr>
          </a:p>
          <a:p>
            <a:endParaRPr lang="nb-NO" dirty="0">
              <a:cs typeface="Calibri"/>
            </a:endParaRPr>
          </a:p>
          <a:p>
            <a:r>
              <a:rPr lang="nb-NO" dirty="0">
                <a:cs typeface="Calibri"/>
              </a:rPr>
              <a:t>All </a:t>
            </a:r>
            <a:r>
              <a:rPr lang="nb-NO" dirty="0" err="1">
                <a:cs typeface="Calibri"/>
              </a:rPr>
              <a:t>the</a:t>
            </a:r>
            <a:r>
              <a:rPr lang="nb-NO" dirty="0">
                <a:cs typeface="Calibri"/>
              </a:rPr>
              <a:t> </a:t>
            </a:r>
            <a:r>
              <a:rPr lang="nb-NO" dirty="0" err="1">
                <a:cs typeface="Calibri"/>
              </a:rPr>
              <a:t>things</a:t>
            </a:r>
            <a:r>
              <a:rPr lang="nb-NO" dirty="0">
                <a:cs typeface="Calibri"/>
              </a:rPr>
              <a:t> </a:t>
            </a:r>
            <a:r>
              <a:rPr lang="nb-NO" dirty="0" err="1">
                <a:cs typeface="Calibri"/>
              </a:rPr>
              <a:t>I'm</a:t>
            </a:r>
            <a:r>
              <a:rPr lang="nb-NO" dirty="0">
                <a:cs typeface="Calibri"/>
              </a:rPr>
              <a:t> </a:t>
            </a:r>
            <a:r>
              <a:rPr lang="nb-NO" dirty="0" err="1">
                <a:cs typeface="Calibri"/>
              </a:rPr>
              <a:t>doing</a:t>
            </a:r>
            <a:r>
              <a:rPr lang="nb-NO" dirty="0">
                <a:cs typeface="Calibri"/>
              </a:rPr>
              <a:t> </a:t>
            </a:r>
            <a:r>
              <a:rPr lang="nb-NO" dirty="0" err="1">
                <a:cs typeface="Calibri"/>
              </a:rPr>
              <a:t>now</a:t>
            </a:r>
            <a:r>
              <a:rPr lang="nb-NO" dirty="0">
                <a:cs typeface="Calibri"/>
              </a:rPr>
              <a:t>, </a:t>
            </a:r>
            <a:r>
              <a:rPr lang="nb-NO" dirty="0" err="1">
                <a:cs typeface="Calibri"/>
              </a:rPr>
              <a:t>you</a:t>
            </a:r>
            <a:r>
              <a:rPr lang="nb-NO" dirty="0">
                <a:cs typeface="Calibri"/>
              </a:rPr>
              <a:t> </a:t>
            </a:r>
            <a:r>
              <a:rPr lang="nb-NO" dirty="0" err="1">
                <a:cs typeface="Calibri"/>
              </a:rPr>
              <a:t>will</a:t>
            </a:r>
            <a:r>
              <a:rPr lang="nb-NO" dirty="0">
                <a:cs typeface="Calibri"/>
              </a:rPr>
              <a:t> </a:t>
            </a:r>
            <a:r>
              <a:rPr lang="nb-NO" dirty="0" err="1">
                <a:cs typeface="Calibri"/>
              </a:rPr>
              <a:t>get</a:t>
            </a:r>
            <a:r>
              <a:rPr lang="nb-NO" dirty="0">
                <a:cs typeface="Calibri"/>
              </a:rPr>
              <a:t> </a:t>
            </a:r>
            <a:r>
              <a:rPr lang="nb-NO" dirty="0" err="1">
                <a:cs typeface="Calibri"/>
              </a:rPr>
              <a:t>instruction</a:t>
            </a:r>
            <a:r>
              <a:rPr lang="nb-NO" dirty="0">
                <a:cs typeface="Calibri"/>
              </a:rPr>
              <a:t> files for.</a:t>
            </a:r>
          </a:p>
          <a:p>
            <a:endParaRPr lang="nb-NO" dirty="0">
              <a:cs typeface="Calibri"/>
            </a:endParaRPr>
          </a:p>
          <a:p>
            <a:r>
              <a:rPr lang="nb-NO" dirty="0">
                <a:cs typeface="Calibri"/>
              </a:rPr>
              <a:t>The </a:t>
            </a:r>
            <a:r>
              <a:rPr lang="nb-NO" dirty="0" err="1">
                <a:cs typeface="Calibri"/>
              </a:rPr>
              <a:t>only</a:t>
            </a:r>
            <a:r>
              <a:rPr lang="nb-NO" dirty="0">
                <a:cs typeface="Calibri"/>
              </a:rPr>
              <a:t> </a:t>
            </a:r>
            <a:r>
              <a:rPr lang="nb-NO" dirty="0" err="1">
                <a:cs typeface="Calibri"/>
              </a:rPr>
              <a:t>attention</a:t>
            </a:r>
            <a:r>
              <a:rPr lang="nb-NO" dirty="0">
                <a:cs typeface="Calibri"/>
              </a:rPr>
              <a:t> I </a:t>
            </a:r>
            <a:r>
              <a:rPr lang="nb-NO" dirty="0" err="1">
                <a:cs typeface="Calibri"/>
              </a:rPr>
              <a:t>need</a:t>
            </a:r>
            <a:r>
              <a:rPr lang="nb-NO" dirty="0">
                <a:cs typeface="Calibri"/>
              </a:rPr>
              <a:t> </a:t>
            </a:r>
            <a:r>
              <a:rPr lang="nb-NO" dirty="0" err="1">
                <a:cs typeface="Calibri"/>
              </a:rPr>
              <a:t>you</a:t>
            </a:r>
            <a:r>
              <a:rPr lang="nb-NO" dirty="0">
                <a:cs typeface="Calibri"/>
              </a:rPr>
              <a:t>, is </a:t>
            </a:r>
            <a:r>
              <a:rPr lang="nb-NO" dirty="0" err="1">
                <a:cs typeface="Calibri"/>
              </a:rPr>
              <a:t>on</a:t>
            </a:r>
            <a:r>
              <a:rPr lang="nb-NO" dirty="0">
                <a:cs typeface="Calibri"/>
              </a:rPr>
              <a:t> my screen.</a:t>
            </a:r>
          </a:p>
        </p:txBody>
      </p:sp>
      <p:sp>
        <p:nvSpPr>
          <p:cNvPr id="4" name="Slide Number Placeholder 3"/>
          <p:cNvSpPr>
            <a:spLocks noGrp="1"/>
          </p:cNvSpPr>
          <p:nvPr>
            <p:ph type="sldNum" sz="quarter" idx="5"/>
          </p:nvPr>
        </p:nvSpPr>
        <p:spPr/>
        <p:txBody>
          <a:bodyPr/>
          <a:lstStyle/>
          <a:p>
            <a:fld id="{7688FA13-3404-3A44-A618-00D1B402CC88}" type="slidenum">
              <a:rPr lang="en-US" smtClean="0"/>
              <a:t>25</a:t>
            </a:fld>
            <a:endParaRPr lang="en-US"/>
          </a:p>
        </p:txBody>
      </p:sp>
    </p:spTree>
    <p:extLst>
      <p:ext uri="{BB962C8B-B14F-4D97-AF65-F5344CB8AC3E}">
        <p14:creationId xmlns:p14="http://schemas.microsoft.com/office/powerpoint/2010/main" val="3215102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Özkan:</a:t>
            </a:r>
          </a:p>
          <a:p>
            <a:endParaRPr lang="en-US"/>
          </a:p>
        </p:txBody>
      </p:sp>
      <p:sp>
        <p:nvSpPr>
          <p:cNvPr id="4" name="Slide Number Placeholder 3"/>
          <p:cNvSpPr>
            <a:spLocks noGrp="1"/>
          </p:cNvSpPr>
          <p:nvPr>
            <p:ph type="sldNum" sz="quarter" idx="10"/>
          </p:nvPr>
        </p:nvSpPr>
        <p:spPr/>
        <p:txBody>
          <a:bodyPr/>
          <a:lstStyle/>
          <a:p>
            <a:fld id="{7688FA13-3404-3A44-A618-00D1B402CC88}" type="slidenum">
              <a:rPr lang="en-US" smtClean="0"/>
              <a:t>27</a:t>
            </a:fld>
            <a:endParaRPr lang="en-US"/>
          </a:p>
        </p:txBody>
      </p:sp>
    </p:spTree>
    <p:extLst>
      <p:ext uri="{BB962C8B-B14F-4D97-AF65-F5344CB8AC3E}">
        <p14:creationId xmlns:p14="http://schemas.microsoft.com/office/powerpoint/2010/main" val="888705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fld id="{7688FA13-3404-3A44-A618-00D1B402CC88}" type="slidenum">
              <a:rPr lang="en-US" smtClean="0"/>
              <a:t>28</a:t>
            </a:fld>
            <a:endParaRPr lang="en-US"/>
          </a:p>
        </p:txBody>
      </p:sp>
    </p:spTree>
    <p:extLst>
      <p:ext uri="{BB962C8B-B14F-4D97-AF65-F5344CB8AC3E}">
        <p14:creationId xmlns:p14="http://schemas.microsoft.com/office/powerpoint/2010/main" val="1039614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fld id="{7688FA13-3404-3A44-A618-00D1B402CC88}" type="slidenum">
              <a:rPr lang="en-US" smtClean="0"/>
              <a:t>30</a:t>
            </a:fld>
            <a:endParaRPr lang="en-US"/>
          </a:p>
        </p:txBody>
      </p:sp>
    </p:spTree>
    <p:extLst>
      <p:ext uri="{BB962C8B-B14F-4D97-AF65-F5344CB8AC3E}">
        <p14:creationId xmlns:p14="http://schemas.microsoft.com/office/powerpoint/2010/main" val="1575387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t>Özkan</a:t>
            </a:r>
          </a:p>
          <a:p>
            <a:r>
              <a:rPr lang="en-US"/>
              <a:t>//a[contains(text(),Click here')]</a:t>
            </a:r>
          </a:p>
          <a:p>
            <a:r>
              <a:rPr lang="en-US"/>
              <a:t>Syntax: //tag[contains(attribute, ‘value’)] </a:t>
            </a:r>
          </a:p>
          <a:p>
            <a:r>
              <a:rPr lang="en-US"/>
              <a:t>Syntax: //tag[starts-with(attribute, ‘value’)]</a:t>
            </a:r>
          </a:p>
          <a:p>
            <a:r>
              <a:rPr lang="en-US"/>
              <a:t>Syntax: </a:t>
            </a:r>
            <a:r>
              <a:rPr lang="en-US" err="1"/>
              <a:t>xpath</a:t>
            </a:r>
            <a:r>
              <a:rPr lang="en-US"/>
              <a:t>-to-some-element//parent::&lt;tag&gt;</a:t>
            </a:r>
          </a:p>
          <a:p>
            <a:r>
              <a:rPr lang="en-US"/>
              <a:t>Syntax: </a:t>
            </a:r>
            <a:r>
              <a:rPr lang="en-US" err="1"/>
              <a:t>xpath</a:t>
            </a:r>
            <a:r>
              <a:rPr lang="en-US"/>
              <a:t>-to-some-element//preceding-sibling::&lt;tag&gt;</a:t>
            </a:r>
          </a:p>
          <a:p>
            <a:r>
              <a:rPr lang="en-US"/>
              <a:t>Syntax: </a:t>
            </a:r>
            <a:r>
              <a:rPr lang="en-US" err="1"/>
              <a:t>xpath</a:t>
            </a:r>
            <a:r>
              <a:rPr lang="en-US"/>
              <a:t>-to-some-element//following-sibling::&lt;tag&gt;</a:t>
            </a:r>
          </a:p>
          <a:p>
            <a:endParaRPr lang="nb-NO"/>
          </a:p>
        </p:txBody>
      </p:sp>
      <p:sp>
        <p:nvSpPr>
          <p:cNvPr id="4" name="Plassholder for lysbildenummer 3"/>
          <p:cNvSpPr>
            <a:spLocks noGrp="1"/>
          </p:cNvSpPr>
          <p:nvPr>
            <p:ph type="sldNum" sz="quarter" idx="5"/>
          </p:nvPr>
        </p:nvSpPr>
        <p:spPr/>
        <p:txBody>
          <a:bodyPr/>
          <a:lstStyle/>
          <a:p>
            <a:fld id="{7688FA13-3404-3A44-A618-00D1B402CC88}" type="slidenum">
              <a:rPr lang="en-US" smtClean="0"/>
              <a:t>32</a:t>
            </a:fld>
            <a:endParaRPr lang="en-US"/>
          </a:p>
        </p:txBody>
      </p:sp>
    </p:spTree>
    <p:extLst>
      <p:ext uri="{BB962C8B-B14F-4D97-AF65-F5344CB8AC3E}">
        <p14:creationId xmlns:p14="http://schemas.microsoft.com/office/powerpoint/2010/main" val="4197011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fld id="{7688FA13-3404-3A44-A618-00D1B402CC88}" type="slidenum">
              <a:rPr lang="en-US" smtClean="0"/>
              <a:t>3</a:t>
            </a:fld>
            <a:endParaRPr lang="en-US"/>
          </a:p>
        </p:txBody>
      </p:sp>
    </p:spTree>
    <p:extLst>
      <p:ext uri="{BB962C8B-B14F-4D97-AF65-F5344CB8AC3E}">
        <p14:creationId xmlns:p14="http://schemas.microsoft.com/office/powerpoint/2010/main" val="4014835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fld id="{7688FA13-3404-3A44-A618-00D1B402CC88}" type="slidenum">
              <a:rPr lang="en-US" smtClean="0"/>
              <a:t>33</a:t>
            </a:fld>
            <a:endParaRPr lang="en-US"/>
          </a:p>
        </p:txBody>
      </p:sp>
    </p:spTree>
    <p:extLst>
      <p:ext uri="{BB962C8B-B14F-4D97-AF65-F5344CB8AC3E}">
        <p14:creationId xmlns:p14="http://schemas.microsoft.com/office/powerpoint/2010/main" val="30604717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ct val="20000"/>
              </a:spcBef>
              <a:buNone/>
            </a:pPr>
            <a:r>
              <a:rPr lang="en-US" err="1"/>
              <a:t>Svend-Peder</a:t>
            </a:r>
            <a:r>
              <a:rPr lang="en-US"/>
              <a:t>: </a:t>
            </a:r>
          </a:p>
          <a:p>
            <a:pPr marL="0" indent="0">
              <a:spcBef>
                <a:spcPct val="20000"/>
              </a:spcBef>
              <a:buNone/>
            </a:pPr>
            <a:r>
              <a:rPr lang="en-US"/>
              <a:t>Ta inn </a:t>
            </a:r>
            <a:r>
              <a:rPr lang="en-US" err="1"/>
              <a:t>objektorientert</a:t>
            </a:r>
            <a:r>
              <a:rPr lang="en-US"/>
              <a:t> </a:t>
            </a:r>
            <a:r>
              <a:rPr lang="en-US" err="1"/>
              <a:t>tankegangen</a:t>
            </a:r>
            <a:endParaRPr lang="en-US"/>
          </a:p>
          <a:p>
            <a:r>
              <a:rPr lang="en-US">
                <a:cs typeface="Calibri"/>
              </a:rPr>
              <a:t>Vi </a:t>
            </a:r>
            <a:r>
              <a:rPr lang="en-US" err="1">
                <a:cs typeface="Calibri"/>
              </a:rPr>
              <a:t>har</a:t>
            </a:r>
            <a:r>
              <a:rPr lang="en-US">
                <a:cs typeface="Calibri"/>
              </a:rPr>
              <a:t> </a:t>
            </a:r>
            <a:r>
              <a:rPr lang="en-US" err="1">
                <a:cs typeface="Calibri"/>
              </a:rPr>
              <a:t>nå</a:t>
            </a:r>
            <a:r>
              <a:rPr lang="en-US">
                <a:cs typeface="Calibri"/>
              </a:rPr>
              <a:t> </a:t>
            </a:r>
            <a:r>
              <a:rPr lang="en-US" err="1">
                <a:cs typeface="Calibri"/>
              </a:rPr>
              <a:t>laget</a:t>
            </a:r>
            <a:r>
              <a:rPr lang="en-US">
                <a:cs typeface="Calibri"/>
              </a:rPr>
              <a:t> et script. Se for </a:t>
            </a:r>
            <a:r>
              <a:rPr lang="en-US" err="1">
                <a:cs typeface="Calibri"/>
              </a:rPr>
              <a:t>deg</a:t>
            </a:r>
            <a:r>
              <a:rPr lang="en-US">
                <a:cs typeface="Calibri"/>
              </a:rPr>
              <a:t> at du </a:t>
            </a:r>
            <a:r>
              <a:rPr lang="en-US" err="1">
                <a:cs typeface="Calibri"/>
              </a:rPr>
              <a:t>har</a:t>
            </a:r>
            <a:r>
              <a:rPr lang="en-US">
                <a:cs typeface="Calibri"/>
              </a:rPr>
              <a:t> </a:t>
            </a:r>
            <a:r>
              <a:rPr lang="en-US" err="1">
                <a:cs typeface="Calibri"/>
              </a:rPr>
              <a:t>laget</a:t>
            </a:r>
            <a:r>
              <a:rPr lang="en-US">
                <a:cs typeface="Calibri"/>
              </a:rPr>
              <a:t> mange tester 10, 50, 100 ? Design </a:t>
            </a:r>
            <a:r>
              <a:rPr lang="en-US" err="1">
                <a:cs typeface="Calibri"/>
              </a:rPr>
              <a:t>kommer</a:t>
            </a:r>
            <a:r>
              <a:rPr lang="en-US">
                <a:cs typeface="Calibri"/>
              </a:rPr>
              <a:t> </a:t>
            </a:r>
            <a:r>
              <a:rPr lang="en-US" err="1">
                <a:cs typeface="Calibri"/>
              </a:rPr>
              <a:t>å</a:t>
            </a:r>
            <a:r>
              <a:rPr lang="en-US">
                <a:cs typeface="Calibri"/>
              </a:rPr>
              <a:t> </a:t>
            </a:r>
            <a:r>
              <a:rPr lang="en-US" err="1">
                <a:cs typeface="Calibri"/>
              </a:rPr>
              <a:t>sier</a:t>
            </a:r>
            <a:r>
              <a:rPr lang="en-US">
                <a:cs typeface="Calibri"/>
              </a:rPr>
              <a:t> at </a:t>
            </a:r>
            <a:r>
              <a:rPr lang="en-US" err="1">
                <a:cs typeface="Calibri"/>
              </a:rPr>
              <a:t>knapper</a:t>
            </a:r>
            <a:r>
              <a:rPr lang="en-US">
                <a:cs typeface="Calibri"/>
              </a:rPr>
              <a:t> </a:t>
            </a:r>
            <a:r>
              <a:rPr lang="en-US" err="1">
                <a:cs typeface="Calibri"/>
              </a:rPr>
              <a:t>skal</a:t>
            </a:r>
            <a:r>
              <a:rPr lang="en-US">
                <a:cs typeface="Calibri"/>
              </a:rPr>
              <a:t> </a:t>
            </a:r>
            <a:r>
              <a:rPr lang="en-US" err="1">
                <a:cs typeface="Calibri"/>
              </a:rPr>
              <a:t>flytte</a:t>
            </a:r>
            <a:r>
              <a:rPr lang="en-US">
                <a:cs typeface="Calibri"/>
              </a:rPr>
              <a:t> </a:t>
            </a:r>
            <a:r>
              <a:rPr lang="en-US" err="1">
                <a:cs typeface="Calibri"/>
              </a:rPr>
              <a:t>på</a:t>
            </a:r>
            <a:r>
              <a:rPr lang="en-US">
                <a:cs typeface="Calibri"/>
              </a:rPr>
              <a:t> </a:t>
            </a:r>
            <a:r>
              <a:rPr lang="en-US" err="1">
                <a:cs typeface="Calibri"/>
              </a:rPr>
              <a:t>seg</a:t>
            </a:r>
            <a:r>
              <a:rPr lang="en-US">
                <a:cs typeface="Calibri"/>
              </a:rPr>
              <a:t> =&gt; ok. Men </a:t>
            </a:r>
            <a:r>
              <a:rPr lang="en-US" err="1">
                <a:cs typeface="Calibri"/>
              </a:rPr>
              <a:t>hva</a:t>
            </a:r>
            <a:r>
              <a:rPr lang="en-US">
                <a:cs typeface="Calibri"/>
              </a:rPr>
              <a:t> vi </a:t>
            </a:r>
            <a:r>
              <a:rPr lang="en-US" err="1">
                <a:cs typeface="Calibri"/>
              </a:rPr>
              <a:t>skal</a:t>
            </a:r>
            <a:r>
              <a:rPr lang="en-US">
                <a:cs typeface="Calibri"/>
              </a:rPr>
              <a:t> </a:t>
            </a:r>
            <a:r>
              <a:rPr lang="en-US" err="1">
                <a:cs typeface="Calibri"/>
              </a:rPr>
              <a:t>endre</a:t>
            </a:r>
            <a:r>
              <a:rPr lang="en-US">
                <a:cs typeface="Calibri"/>
              </a:rPr>
              <a:t> </a:t>
            </a:r>
            <a:r>
              <a:rPr lang="en-US" err="1">
                <a:cs typeface="Calibri"/>
              </a:rPr>
              <a:t>kontakt</a:t>
            </a:r>
            <a:r>
              <a:rPr lang="en-US">
                <a:cs typeface="Calibri"/>
              </a:rPr>
              <a:t> </a:t>
            </a:r>
            <a:r>
              <a:rPr lang="en-US" err="1">
                <a:cs typeface="Calibri"/>
              </a:rPr>
              <a:t>skjema</a:t>
            </a:r>
            <a:r>
              <a:rPr lang="en-US">
                <a:cs typeface="Calibri"/>
              </a:rPr>
              <a:t> </a:t>
            </a:r>
            <a:r>
              <a:rPr lang="en-US" err="1">
                <a:cs typeface="Calibri"/>
              </a:rPr>
              <a:t>fra</a:t>
            </a:r>
            <a:r>
              <a:rPr lang="en-US">
                <a:cs typeface="Calibri"/>
              </a:rPr>
              <a:t> et input felt for </a:t>
            </a:r>
            <a:r>
              <a:rPr lang="en-US" err="1">
                <a:cs typeface="Calibri"/>
              </a:rPr>
              <a:t>navn</a:t>
            </a:r>
            <a:r>
              <a:rPr lang="en-US">
                <a:cs typeface="Calibri"/>
              </a:rPr>
              <a:t> </a:t>
            </a:r>
            <a:r>
              <a:rPr lang="en-US" err="1">
                <a:cs typeface="Calibri"/>
              </a:rPr>
              <a:t>til</a:t>
            </a:r>
            <a:r>
              <a:rPr lang="en-US">
                <a:cs typeface="Calibri"/>
              </a:rPr>
              <a:t> to. </a:t>
            </a:r>
            <a:r>
              <a:rPr lang="en-US" err="1">
                <a:cs typeface="Calibri"/>
              </a:rPr>
              <a:t>Testen</a:t>
            </a:r>
            <a:r>
              <a:rPr lang="en-US">
                <a:cs typeface="Calibri"/>
              </a:rPr>
              <a:t> </a:t>
            </a:r>
            <a:r>
              <a:rPr lang="en-US" err="1">
                <a:cs typeface="Calibri"/>
              </a:rPr>
              <a:t>vår</a:t>
            </a:r>
            <a:r>
              <a:rPr lang="en-US">
                <a:cs typeface="Calibri"/>
              </a:rPr>
              <a:t> </a:t>
            </a:r>
            <a:r>
              <a:rPr lang="en-US" err="1">
                <a:cs typeface="Calibri"/>
              </a:rPr>
              <a:t>vil</a:t>
            </a:r>
            <a:r>
              <a:rPr lang="en-US">
                <a:cs typeface="Calibri"/>
              </a:rPr>
              <a:t> </a:t>
            </a:r>
            <a:r>
              <a:rPr lang="en-US" err="1">
                <a:cs typeface="Calibri"/>
              </a:rPr>
              <a:t>kræsje</a:t>
            </a:r>
            <a:r>
              <a:rPr lang="en-US">
                <a:cs typeface="Calibri"/>
              </a:rPr>
              <a:t>. </a:t>
            </a:r>
            <a:r>
              <a:rPr lang="en-US" err="1">
                <a:cs typeface="Calibri"/>
              </a:rPr>
              <a:t>Hvis</a:t>
            </a:r>
            <a:r>
              <a:rPr lang="en-US">
                <a:cs typeface="Calibri"/>
              </a:rPr>
              <a:t> vi </a:t>
            </a:r>
            <a:r>
              <a:rPr lang="en-US" err="1">
                <a:cs typeface="Calibri"/>
              </a:rPr>
              <a:t>har</a:t>
            </a:r>
            <a:r>
              <a:rPr lang="en-US">
                <a:cs typeface="Calibri"/>
              </a:rPr>
              <a:t> </a:t>
            </a:r>
            <a:r>
              <a:rPr lang="en-US" err="1">
                <a:cs typeface="Calibri"/>
              </a:rPr>
              <a:t>en</a:t>
            </a:r>
            <a:r>
              <a:rPr lang="en-US">
                <a:cs typeface="Calibri"/>
              </a:rPr>
              <a:t> </a:t>
            </a:r>
            <a:r>
              <a:rPr lang="en-US" err="1">
                <a:cs typeface="Calibri"/>
              </a:rPr>
              <a:t>metode</a:t>
            </a:r>
            <a:r>
              <a:rPr lang="en-US">
                <a:cs typeface="Calibri"/>
              </a:rPr>
              <a:t> for </a:t>
            </a:r>
            <a:r>
              <a:rPr lang="en-US" err="1">
                <a:cs typeface="Calibri"/>
              </a:rPr>
              <a:t>å</a:t>
            </a:r>
            <a:r>
              <a:rPr lang="en-US">
                <a:cs typeface="Calibri"/>
              </a:rPr>
              <a:t> </a:t>
            </a:r>
            <a:r>
              <a:rPr lang="en-US" err="1">
                <a:cs typeface="Calibri"/>
              </a:rPr>
              <a:t>fylle</a:t>
            </a:r>
            <a:r>
              <a:rPr lang="en-US">
                <a:cs typeface="Calibri"/>
              </a:rPr>
              <a:t> </a:t>
            </a:r>
            <a:r>
              <a:rPr lang="en-US" err="1">
                <a:cs typeface="Calibri"/>
              </a:rPr>
              <a:t>ut</a:t>
            </a:r>
            <a:r>
              <a:rPr lang="en-US">
                <a:cs typeface="Calibri"/>
              </a:rPr>
              <a:t> </a:t>
            </a:r>
            <a:r>
              <a:rPr lang="en-US" err="1">
                <a:cs typeface="Calibri"/>
              </a:rPr>
              <a:t>navn</a:t>
            </a:r>
            <a:r>
              <a:rPr lang="en-US">
                <a:cs typeface="Calibri"/>
              </a:rPr>
              <a:t> </a:t>
            </a:r>
            <a:r>
              <a:rPr lang="en-US" err="1">
                <a:cs typeface="Calibri"/>
              </a:rPr>
              <a:t>trenger</a:t>
            </a:r>
            <a:r>
              <a:rPr lang="en-US">
                <a:cs typeface="Calibri"/>
              </a:rPr>
              <a:t> vi kun </a:t>
            </a:r>
            <a:r>
              <a:rPr lang="en-US" err="1">
                <a:cs typeface="Calibri"/>
              </a:rPr>
              <a:t>endre</a:t>
            </a:r>
            <a:r>
              <a:rPr lang="en-US">
                <a:cs typeface="Calibri"/>
              </a:rPr>
              <a:t> den </a:t>
            </a:r>
            <a:r>
              <a:rPr lang="en-US" err="1">
                <a:cs typeface="Calibri"/>
              </a:rPr>
              <a:t>og</a:t>
            </a:r>
            <a:r>
              <a:rPr lang="en-US">
                <a:cs typeface="Calibri"/>
              </a:rPr>
              <a:t> </a:t>
            </a:r>
            <a:r>
              <a:rPr lang="en-US" err="1">
                <a:cs typeface="Calibri"/>
              </a:rPr>
              <a:t>alle</a:t>
            </a:r>
            <a:r>
              <a:rPr lang="en-US">
                <a:cs typeface="Calibri"/>
              </a:rPr>
              <a:t> </a:t>
            </a:r>
            <a:r>
              <a:rPr lang="en-US" err="1">
                <a:cs typeface="Calibri"/>
              </a:rPr>
              <a:t>testene</a:t>
            </a:r>
            <a:r>
              <a:rPr lang="en-US">
                <a:cs typeface="Calibri"/>
              </a:rPr>
              <a:t> </a:t>
            </a:r>
            <a:r>
              <a:rPr lang="en-US" err="1">
                <a:cs typeface="Calibri"/>
              </a:rPr>
              <a:t>kjører</a:t>
            </a:r>
            <a:r>
              <a:rPr lang="en-US">
                <a:cs typeface="Calibri"/>
              </a:rPr>
              <a:t>. </a:t>
            </a:r>
            <a:r>
              <a:rPr lang="en-US" err="1">
                <a:cs typeface="Calibri"/>
              </a:rPr>
              <a:t>Løsning</a:t>
            </a:r>
            <a:r>
              <a:rPr lang="en-US">
                <a:cs typeface="Calibri"/>
              </a:rPr>
              <a:t> </a:t>
            </a:r>
            <a:r>
              <a:rPr lang="en-US" err="1">
                <a:cs typeface="Calibri"/>
              </a:rPr>
              <a:t>pageObjects</a:t>
            </a:r>
            <a:endParaRPr lang="en-US"/>
          </a:p>
        </p:txBody>
      </p:sp>
      <p:sp>
        <p:nvSpPr>
          <p:cNvPr id="4" name="Slide Number Placeholder 3"/>
          <p:cNvSpPr>
            <a:spLocks noGrp="1"/>
          </p:cNvSpPr>
          <p:nvPr>
            <p:ph type="sldNum" sz="quarter" idx="10"/>
          </p:nvPr>
        </p:nvSpPr>
        <p:spPr/>
        <p:txBody>
          <a:bodyPr/>
          <a:lstStyle/>
          <a:p>
            <a:fld id="{7688FA13-3404-3A44-A618-00D1B402CC88}" type="slidenum">
              <a:rPr lang="en-US" smtClean="0"/>
              <a:t>35</a:t>
            </a:fld>
            <a:endParaRPr lang="en-US"/>
          </a:p>
        </p:txBody>
      </p:sp>
    </p:spTree>
    <p:extLst>
      <p:ext uri="{BB962C8B-B14F-4D97-AF65-F5344CB8AC3E}">
        <p14:creationId xmlns:p14="http://schemas.microsoft.com/office/powerpoint/2010/main" val="1645707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Svend-peder</a:t>
            </a:r>
            <a:endParaRPr lang="en-US"/>
          </a:p>
        </p:txBody>
      </p:sp>
      <p:sp>
        <p:nvSpPr>
          <p:cNvPr id="4" name="Slide Number Placeholder 3"/>
          <p:cNvSpPr>
            <a:spLocks noGrp="1"/>
          </p:cNvSpPr>
          <p:nvPr>
            <p:ph type="sldNum" sz="quarter" idx="10"/>
          </p:nvPr>
        </p:nvSpPr>
        <p:spPr/>
        <p:txBody>
          <a:bodyPr/>
          <a:lstStyle/>
          <a:p>
            <a:fld id="{7688FA13-3404-3A44-A618-00D1B402CC88}" type="slidenum">
              <a:rPr lang="en-US" smtClean="0"/>
              <a:t>36</a:t>
            </a:fld>
            <a:endParaRPr lang="en-US"/>
          </a:p>
        </p:txBody>
      </p:sp>
    </p:spTree>
    <p:extLst>
      <p:ext uri="{BB962C8B-B14F-4D97-AF65-F5344CB8AC3E}">
        <p14:creationId xmlns:p14="http://schemas.microsoft.com/office/powerpoint/2010/main" val="597331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Özkan - </a:t>
            </a:r>
          </a:p>
          <a:p>
            <a:r>
              <a:rPr lang="en-US"/>
              <a:t>Parameters:</a:t>
            </a:r>
          </a:p>
          <a:p>
            <a:r>
              <a:rPr lang="en-US" b="1"/>
              <a:t>driver</a:t>
            </a:r>
            <a:r>
              <a:rPr lang="en-US"/>
              <a:t> The driver that will be used to look up the elements</a:t>
            </a:r>
            <a:r>
              <a:rPr lang="en-US">
                <a:cs typeface="Calibri"/>
              </a:rPr>
              <a:t> </a:t>
            </a:r>
            <a:endParaRPr lang="en-US"/>
          </a:p>
          <a:p>
            <a:r>
              <a:rPr lang="en-US"/>
              <a:t>Driver </a:t>
            </a:r>
            <a:r>
              <a:rPr lang="en-US" err="1"/>
              <a:t>som</a:t>
            </a:r>
            <a:r>
              <a:rPr lang="en-US"/>
              <a:t> </a:t>
            </a:r>
            <a:r>
              <a:rPr lang="en-US" err="1"/>
              <a:t>vil</a:t>
            </a:r>
            <a:r>
              <a:rPr lang="en-US"/>
              <a:t> </a:t>
            </a:r>
            <a:r>
              <a:rPr lang="en-US" err="1"/>
              <a:t>bli</a:t>
            </a:r>
            <a:r>
              <a:rPr lang="en-US"/>
              <a:t> </a:t>
            </a:r>
            <a:r>
              <a:rPr lang="en-US" err="1"/>
              <a:t>brukt</a:t>
            </a:r>
            <a:r>
              <a:rPr lang="en-US"/>
              <a:t> </a:t>
            </a:r>
            <a:r>
              <a:rPr lang="en-US" err="1"/>
              <a:t>til</a:t>
            </a:r>
            <a:r>
              <a:rPr lang="en-US"/>
              <a:t> å </a:t>
            </a:r>
            <a:r>
              <a:rPr lang="en-US" err="1"/>
              <a:t>slå</a:t>
            </a:r>
            <a:r>
              <a:rPr lang="en-US"/>
              <a:t> </a:t>
            </a:r>
            <a:r>
              <a:rPr lang="en-US" err="1"/>
              <a:t>opp</a:t>
            </a:r>
            <a:r>
              <a:rPr lang="en-US"/>
              <a:t> </a:t>
            </a:r>
            <a:r>
              <a:rPr lang="en-US" err="1"/>
              <a:t>elementene</a:t>
            </a:r>
            <a:endParaRPr lang="en-US">
              <a:cs typeface="Calibri"/>
            </a:endParaRPr>
          </a:p>
          <a:p>
            <a:r>
              <a:rPr lang="en-US" b="1"/>
              <a:t>page</a:t>
            </a:r>
            <a:r>
              <a:rPr lang="en-US"/>
              <a:t> The object with </a:t>
            </a:r>
            <a:r>
              <a:rPr lang="en-US" err="1"/>
              <a:t>WebElement</a:t>
            </a:r>
            <a:r>
              <a:rPr lang="en-US"/>
              <a:t> and List&lt;</a:t>
            </a:r>
            <a:r>
              <a:rPr lang="en-US" err="1"/>
              <a:t>WebElement</a:t>
            </a:r>
            <a:r>
              <a:rPr lang="en-US"/>
              <a:t>&gt; fields that should be </a:t>
            </a:r>
            <a:r>
              <a:rPr lang="en-US" err="1"/>
              <a:t>proxie</a:t>
            </a:r>
            <a:endParaRPr lang="en-US">
              <a:cs typeface="Calibri"/>
            </a:endParaRPr>
          </a:p>
          <a:p>
            <a:r>
              <a:rPr lang="en-US"/>
              <a:t> </a:t>
            </a:r>
            <a:r>
              <a:rPr lang="en-US" err="1"/>
              <a:t>Objektet</a:t>
            </a:r>
            <a:r>
              <a:rPr lang="en-US"/>
              <a:t> med </a:t>
            </a:r>
            <a:r>
              <a:rPr lang="en-US" err="1"/>
              <a:t>WebElement</a:t>
            </a:r>
            <a:r>
              <a:rPr lang="en-US"/>
              <a:t> </a:t>
            </a:r>
            <a:r>
              <a:rPr lang="en-US" err="1"/>
              <a:t>og</a:t>
            </a:r>
            <a:r>
              <a:rPr lang="en-US"/>
              <a:t> List &lt;</a:t>
            </a:r>
            <a:r>
              <a:rPr lang="en-US" err="1"/>
              <a:t>WebElement</a:t>
            </a:r>
            <a:r>
              <a:rPr lang="en-US"/>
              <a:t>&gt; -</a:t>
            </a:r>
            <a:r>
              <a:rPr lang="en-US" err="1"/>
              <a:t>felter</a:t>
            </a:r>
            <a:r>
              <a:rPr lang="en-US"/>
              <a:t> </a:t>
            </a:r>
            <a:r>
              <a:rPr lang="en-US" err="1"/>
              <a:t>som</a:t>
            </a:r>
            <a:r>
              <a:rPr lang="en-US"/>
              <a:t> </a:t>
            </a:r>
            <a:r>
              <a:rPr lang="en-US" err="1"/>
              <a:t>skal</a:t>
            </a:r>
            <a:r>
              <a:rPr lang="en-US"/>
              <a:t> proxied.</a:t>
            </a:r>
            <a:endParaRPr lang="en-US">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fld id="{7688FA13-3404-3A44-A618-00D1B402CC88}" type="slidenum">
              <a:rPr lang="en-US" smtClean="0"/>
              <a:t>37</a:t>
            </a:fld>
            <a:endParaRPr lang="en-US"/>
          </a:p>
        </p:txBody>
      </p:sp>
    </p:spTree>
    <p:extLst>
      <p:ext uri="{BB962C8B-B14F-4D97-AF65-F5344CB8AC3E}">
        <p14:creationId xmlns:p14="http://schemas.microsoft.com/office/powerpoint/2010/main" val="11931557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özkan</a:t>
            </a:r>
            <a:endParaRPr lang="en-US">
              <a:cs typeface="Calibri"/>
            </a:endParaRPr>
          </a:p>
        </p:txBody>
      </p:sp>
      <p:sp>
        <p:nvSpPr>
          <p:cNvPr id="4" name="Slide Number Placeholder 3"/>
          <p:cNvSpPr>
            <a:spLocks noGrp="1"/>
          </p:cNvSpPr>
          <p:nvPr>
            <p:ph type="sldNum" sz="quarter" idx="10"/>
          </p:nvPr>
        </p:nvSpPr>
        <p:spPr/>
        <p:txBody>
          <a:bodyPr/>
          <a:lstStyle/>
          <a:p>
            <a:fld id="{7688FA13-3404-3A44-A618-00D1B402CC88}" type="slidenum">
              <a:rPr lang="en-US" smtClean="0"/>
              <a:t>38</a:t>
            </a:fld>
            <a:endParaRPr lang="en-US"/>
          </a:p>
        </p:txBody>
      </p:sp>
    </p:spTree>
    <p:extLst>
      <p:ext uri="{BB962C8B-B14F-4D97-AF65-F5344CB8AC3E}">
        <p14:creationId xmlns:p14="http://schemas.microsoft.com/office/powerpoint/2010/main" val="15176709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özkan</a:t>
            </a:r>
          </a:p>
        </p:txBody>
      </p:sp>
      <p:sp>
        <p:nvSpPr>
          <p:cNvPr id="4" name="Slide Number Placeholder 3"/>
          <p:cNvSpPr>
            <a:spLocks noGrp="1"/>
          </p:cNvSpPr>
          <p:nvPr>
            <p:ph type="sldNum" sz="quarter" idx="10"/>
          </p:nvPr>
        </p:nvSpPr>
        <p:spPr/>
        <p:txBody>
          <a:bodyPr/>
          <a:lstStyle/>
          <a:p>
            <a:fld id="{7688FA13-3404-3A44-A618-00D1B402CC88}" type="slidenum">
              <a:rPr lang="en-US" smtClean="0"/>
              <a:t>39</a:t>
            </a:fld>
            <a:endParaRPr lang="en-US"/>
          </a:p>
        </p:txBody>
      </p:sp>
    </p:spTree>
    <p:extLst>
      <p:ext uri="{BB962C8B-B14F-4D97-AF65-F5344CB8AC3E}">
        <p14:creationId xmlns:p14="http://schemas.microsoft.com/office/powerpoint/2010/main" val="39804378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Özkan</a:t>
            </a:r>
            <a:r>
              <a:rPr lang="en-US">
                <a:cs typeface="Calibri"/>
              </a:rPr>
              <a:t>: </a:t>
            </a:r>
          </a:p>
        </p:txBody>
      </p:sp>
      <p:sp>
        <p:nvSpPr>
          <p:cNvPr id="4" name="Slide Number Placeholder 3"/>
          <p:cNvSpPr>
            <a:spLocks noGrp="1"/>
          </p:cNvSpPr>
          <p:nvPr>
            <p:ph type="sldNum" sz="quarter" idx="10"/>
          </p:nvPr>
        </p:nvSpPr>
        <p:spPr/>
        <p:txBody>
          <a:bodyPr/>
          <a:lstStyle/>
          <a:p>
            <a:fld id="{7688FA13-3404-3A44-A618-00D1B402CC88}" type="slidenum">
              <a:rPr lang="en-US" smtClean="0"/>
              <a:t>40</a:t>
            </a:fld>
            <a:endParaRPr lang="en-US"/>
          </a:p>
        </p:txBody>
      </p:sp>
    </p:spTree>
    <p:extLst>
      <p:ext uri="{BB962C8B-B14F-4D97-AF65-F5344CB8AC3E}">
        <p14:creationId xmlns:p14="http://schemas.microsoft.com/office/powerpoint/2010/main" val="1188938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•Ha klare rammer – Have clear boundies</a:t>
            </a:r>
            <a:endParaRPr lang="en-US"/>
          </a:p>
          <a:p>
            <a:r>
              <a:rPr lang="nb-NO"/>
              <a:t>•Når skal testene kjøre? – When should the tests run?</a:t>
            </a:r>
            <a:endParaRPr lang="en-US"/>
          </a:p>
          <a:p>
            <a:r>
              <a:rPr lang="nb-NO"/>
              <a:t>•Jenkins / teamcity</a:t>
            </a:r>
            <a:endParaRPr lang="en-US"/>
          </a:p>
          <a:p>
            <a:r>
              <a:rPr lang="nb-NO"/>
              <a:t>•Hvor mange tester skal man ha? – How many tests?</a:t>
            </a:r>
          </a:p>
          <a:p>
            <a:r>
              <a:rPr lang="nb-NO"/>
              <a:t>•Start med noe lite – Begin with something small</a:t>
            </a:r>
          </a:p>
          <a:p>
            <a:r>
              <a:rPr lang="nb-NO"/>
              <a:t>•Lag kun tester som gir Verdi – Only make tests that have value</a:t>
            </a:r>
          </a:p>
          <a:p>
            <a:r>
              <a:rPr lang="nb-NO"/>
              <a:t>•Eksperimenter - Experiment</a:t>
            </a:r>
          </a:p>
          <a:p>
            <a:r>
              <a:rPr lang="nb-NO"/>
              <a:t>•Drep alt som ikke gir Verdi – Kill all that don’t have value</a:t>
            </a:r>
          </a:p>
          <a:p>
            <a:r>
              <a:rPr lang="nb-NO"/>
              <a:t>•Unit/integrasjonstesting &gt; E2E testing – Unit/integration testing &gt; End-to-end testing</a:t>
            </a:r>
          </a:p>
          <a:p>
            <a:endParaRPr lang="nb-NO">
              <a:cs typeface="Calibri"/>
            </a:endParaRPr>
          </a:p>
        </p:txBody>
      </p:sp>
      <p:sp>
        <p:nvSpPr>
          <p:cNvPr id="4" name="Slide Number Placeholder 3"/>
          <p:cNvSpPr>
            <a:spLocks noGrp="1"/>
          </p:cNvSpPr>
          <p:nvPr>
            <p:ph type="sldNum" sz="quarter" idx="5"/>
          </p:nvPr>
        </p:nvSpPr>
        <p:spPr/>
        <p:txBody>
          <a:bodyPr/>
          <a:lstStyle/>
          <a:p>
            <a:fld id="{7688FA13-3404-3A44-A618-00D1B402CC88}" type="slidenum">
              <a:rPr lang="en-US" smtClean="0"/>
              <a:t>41</a:t>
            </a:fld>
            <a:endParaRPr lang="en-US"/>
          </a:p>
        </p:txBody>
      </p:sp>
    </p:spTree>
    <p:extLst>
      <p:ext uri="{BB962C8B-B14F-4D97-AF65-F5344CB8AC3E}">
        <p14:creationId xmlns:p14="http://schemas.microsoft.com/office/powerpoint/2010/main" val="649500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fld id="{7688FA13-3404-3A44-A618-00D1B402CC88}" type="slidenum">
              <a:rPr lang="en-US" smtClean="0"/>
              <a:t>42</a:t>
            </a:fld>
            <a:endParaRPr lang="en-US"/>
          </a:p>
        </p:txBody>
      </p:sp>
    </p:spTree>
    <p:extLst>
      <p:ext uri="{BB962C8B-B14F-4D97-AF65-F5344CB8AC3E}">
        <p14:creationId xmlns:p14="http://schemas.microsoft.com/office/powerpoint/2010/main" val="177135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fld id="{7688FA13-3404-3A44-A618-00D1B402CC88}" type="slidenum">
              <a:rPr lang="en-US" smtClean="0"/>
              <a:t>4</a:t>
            </a:fld>
            <a:endParaRPr lang="en-US"/>
          </a:p>
        </p:txBody>
      </p:sp>
    </p:spTree>
    <p:extLst>
      <p:ext uri="{BB962C8B-B14F-4D97-AF65-F5344CB8AC3E}">
        <p14:creationId xmlns:p14="http://schemas.microsoft.com/office/powerpoint/2010/main" val="1258326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a little bit meta, but we are writing code to test the code. </a:t>
            </a:r>
          </a:p>
          <a:p>
            <a:r>
              <a:rPr lang="en-US" dirty="0">
                <a:cs typeface="Calibri"/>
              </a:rPr>
              <a:t>Many of you have probably heard about unit testing. Unit tests are one type of automated tests, but test automation is more than just unit testing. </a:t>
            </a:r>
          </a:p>
          <a:p>
            <a:endParaRPr lang="en-US">
              <a:cs typeface="Calibri"/>
            </a:endParaRPr>
          </a:p>
          <a:p>
            <a:r>
              <a:rPr lang="en-US" dirty="0"/>
              <a:t>GUI testing and test automation origin:</a:t>
            </a:r>
            <a:endParaRPr lang="en-US" dirty="0">
              <a:cs typeface="Calibri"/>
            </a:endParaRPr>
          </a:p>
          <a:p>
            <a:endParaRPr lang="en-US" dirty="0">
              <a:cs typeface="Calibri"/>
            </a:endParaRPr>
          </a:p>
          <a:p>
            <a:r>
              <a:rPr lang="en-US" dirty="0">
                <a:cs typeface="Calibri"/>
              </a:rPr>
              <a:t>First automated tests - Testers got bored repeating the same tests over and over again. So what they started to do was to record where they clicked and what text they wrote. This was done by recording the pixels that were clicked. This worked great for a time and the testers saved a lot of time using the automated tests. But then the systems changed, the buttons were moved. Someone had decided the application needed a fresh look. All the tests broke, because the pixels clicked were no longer what they were before. But they decided it was worth it to record the tests again. And steps were taken to make it easier to record and maintain. </a:t>
            </a:r>
          </a:p>
          <a:p>
            <a:r>
              <a:rPr lang="en-US" dirty="0">
                <a:cs typeface="Calibri"/>
              </a:rPr>
              <a:t>Then later, everyone finally got the new monitors everyone had been asking for. Since the screen resolution was increased, the pixels were not in the same place at all. Now every step of every test failed. </a:t>
            </a:r>
          </a:p>
          <a:p>
            <a:endParaRPr lang="en-US" dirty="0">
              <a:cs typeface="Calibri"/>
            </a:endParaRPr>
          </a:p>
          <a:p>
            <a:r>
              <a:rPr lang="en-US" dirty="0">
                <a:cs typeface="Calibri"/>
              </a:rPr>
              <a:t>The managers looked questionably at the testers that went out to the dumpster and picked up their old screens... </a:t>
            </a:r>
          </a:p>
          <a:p>
            <a:r>
              <a:rPr lang="en-US" dirty="0">
                <a:cs typeface="Calibri"/>
              </a:rPr>
              <a:t>This story illustrates that test automation can be a powerful tool, but if we don’t do test automation correctly it can be very time consuming to maintain the tests. </a:t>
            </a:r>
          </a:p>
        </p:txBody>
      </p:sp>
      <p:sp>
        <p:nvSpPr>
          <p:cNvPr id="4" name="Slide Number Placeholder 3"/>
          <p:cNvSpPr>
            <a:spLocks noGrp="1"/>
          </p:cNvSpPr>
          <p:nvPr>
            <p:ph type="sldNum" sz="quarter" idx="10"/>
          </p:nvPr>
        </p:nvSpPr>
        <p:spPr/>
        <p:txBody>
          <a:bodyPr/>
          <a:lstStyle/>
          <a:p>
            <a:fld id="{7688FA13-3404-3A44-A618-00D1B402CC88}" type="slidenum">
              <a:rPr lang="en-US" smtClean="0"/>
              <a:t>5</a:t>
            </a:fld>
            <a:endParaRPr lang="en-US"/>
          </a:p>
        </p:txBody>
      </p:sp>
    </p:spTree>
    <p:extLst>
      <p:ext uri="{BB962C8B-B14F-4D97-AF65-F5344CB8AC3E}">
        <p14:creationId xmlns:p14="http://schemas.microsoft.com/office/powerpoint/2010/main" val="1887140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 Automated tests should be so fast that you can run them all the time. This means that you can run the tests every time you save for example. Then, every time you save you get instant feedback and you would know if one of the previous lines code you wrote broke the code. This makes it easier and quicker to fix bugs. </a:t>
            </a:r>
          </a:p>
          <a:p>
            <a:endParaRPr lang="en-US" dirty="0">
              <a:cs typeface="Calibri"/>
            </a:endParaRPr>
          </a:p>
          <a:p>
            <a:r>
              <a:rPr lang="en-US" dirty="0">
                <a:cs typeface="Calibri"/>
              </a:rPr>
              <a:t>* While not all tests can be automated, automating some of your tests will let you test faster. Faster testing leads to shorter time to market. </a:t>
            </a:r>
          </a:p>
          <a:p>
            <a:endParaRPr lang="en-US" dirty="0">
              <a:cs typeface="Calibri"/>
            </a:endParaRPr>
          </a:p>
          <a:p>
            <a:r>
              <a:rPr lang="en-US" dirty="0">
                <a:cs typeface="Calibri"/>
              </a:rPr>
              <a:t>* If all your systems have automated tests, then when you make changes in one systems, you can run the tests for all the other systems to make sure that everything still works together. Or if you are upgrading versions, then nothing should break, but you can run all your tests to be certain. </a:t>
            </a:r>
          </a:p>
          <a:p>
            <a:endParaRPr lang="en-US" dirty="0">
              <a:cs typeface="Calibri"/>
            </a:endParaRPr>
          </a:p>
          <a:p>
            <a:r>
              <a:rPr lang="en-US" dirty="0">
                <a:cs typeface="Calibri"/>
              </a:rPr>
              <a:t>* Many test automation frameworks allow you to write one test, and then run it on multiple browser or devices. This can save a lot of time. </a:t>
            </a:r>
            <a:endParaRPr lang="en-US" dirty="0"/>
          </a:p>
          <a:p>
            <a:endParaRPr lang="en-US" dirty="0">
              <a:cs typeface="Calibri"/>
            </a:endParaRPr>
          </a:p>
          <a:p>
            <a:r>
              <a:rPr lang="en-US" dirty="0">
                <a:cs typeface="Calibri"/>
              </a:rPr>
              <a:t>* Automated tests can be used to generate and/or validate test-data. So even if the tests are run manually, having the computer validate the test data will help the manual testers complete their tests faster.</a:t>
            </a:r>
            <a:br>
              <a:rPr lang="en-US" dirty="0">
                <a:cs typeface="+mn-lt"/>
              </a:rPr>
            </a:br>
            <a:endParaRPr lang="en-US" dirty="0">
              <a:cs typeface="Calibri"/>
            </a:endParaRPr>
          </a:p>
          <a:p>
            <a:r>
              <a:rPr lang="en-US" dirty="0">
                <a:cs typeface="Calibri"/>
              </a:rPr>
              <a:t>* If humans are told to do the same boring tasks over and over again, they will take shortcuts and make mistakes. A computer will never be bored of running the same tests and will never take clever shortcuts. The computer will do what you programmed it to do. </a:t>
            </a:r>
            <a:endParaRPr lang="en-US" dirty="0"/>
          </a:p>
          <a:p>
            <a:endParaRPr lang="en-US" dirty="0">
              <a:cs typeface="Calibri"/>
            </a:endParaRPr>
          </a:p>
          <a:p>
            <a:r>
              <a:rPr lang="en-US" dirty="0">
                <a:cs typeface="Calibri"/>
              </a:rPr>
              <a:t>* For tests that require accurate calculations humans will make human errors. The computer will never get computations wrong. </a:t>
            </a:r>
          </a:p>
          <a:p>
            <a:endParaRPr lang="en-US" dirty="0">
              <a:cs typeface="Calibri"/>
            </a:endParaRPr>
          </a:p>
          <a:p>
            <a:r>
              <a:rPr lang="en-US" dirty="0">
                <a:cs typeface="Calibri"/>
              </a:rPr>
              <a:t>* Some frameworks allows you to write tests that are written in such a way that they also function as documentation of the system.</a:t>
            </a:r>
          </a:p>
        </p:txBody>
      </p:sp>
      <p:sp>
        <p:nvSpPr>
          <p:cNvPr id="4" name="Slide Number Placeholder 3"/>
          <p:cNvSpPr>
            <a:spLocks noGrp="1"/>
          </p:cNvSpPr>
          <p:nvPr>
            <p:ph type="sldNum" sz="quarter" idx="10"/>
          </p:nvPr>
        </p:nvSpPr>
        <p:spPr/>
        <p:txBody>
          <a:bodyPr/>
          <a:lstStyle/>
          <a:p>
            <a:fld id="{7688FA13-3404-3A44-A618-00D1B402CC88}" type="slidenum">
              <a:rPr lang="en-US" smtClean="0"/>
              <a:t>6</a:t>
            </a:fld>
            <a:endParaRPr lang="en-US"/>
          </a:p>
        </p:txBody>
      </p:sp>
    </p:spTree>
    <p:extLst>
      <p:ext uri="{BB962C8B-B14F-4D97-AF65-F5344CB8AC3E}">
        <p14:creationId xmlns:p14="http://schemas.microsoft.com/office/powerpoint/2010/main" val="639354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dirty="0">
                <a:cs typeface="Calibri"/>
              </a:rPr>
              <a:t>So by now you are probably thinking that automated tests sounds great, but unfortunately there are some drawbacks. </a:t>
            </a:r>
            <a:endParaRPr lang="en-US" dirty="0"/>
          </a:p>
          <a:p>
            <a:r>
              <a:rPr lang="en-US" dirty="0">
                <a:cs typeface="Calibri" panose="020F0502020204030204"/>
              </a:rPr>
              <a:t>Even if the test automation is done properly, all automated tests require </a:t>
            </a:r>
            <a:r>
              <a:rPr lang="en-US" dirty="0"/>
              <a:t>maintenance</a:t>
            </a:r>
            <a:r>
              <a:rPr lang="en-US" dirty="0">
                <a:cs typeface="Calibri" panose="020F0502020204030204"/>
              </a:rPr>
              <a:t>. And what is really scary is that test automation done poorly will require so much </a:t>
            </a:r>
            <a:r>
              <a:rPr lang="en-US" dirty="0"/>
              <a:t>maintenance that it will not save you time.</a:t>
            </a:r>
            <a:endParaRPr lang="en-US" dirty="0">
              <a:cs typeface="Calibri" panose="020F0502020204030204"/>
            </a:endParaRPr>
          </a:p>
          <a:p>
            <a:endParaRPr lang="en-US" dirty="0"/>
          </a:p>
          <a:p>
            <a:r>
              <a:rPr lang="en-US" dirty="0"/>
              <a:t> So, what are the scenarios where we should avoid test automation?</a:t>
            </a:r>
            <a:endParaRPr lang="en-US" dirty="0">
              <a:cs typeface="Calibri" panose="020F0502020204030204"/>
            </a:endParaRPr>
          </a:p>
          <a:p>
            <a:r>
              <a:rPr lang="en-US" dirty="0">
                <a:cs typeface="Calibri" panose="020F0502020204030204"/>
              </a:rPr>
              <a:t>* If your system under test changes drastically often, then many of your tests will break to often and it is not worth it. </a:t>
            </a:r>
          </a:p>
          <a:p>
            <a:endParaRPr lang="en-US" dirty="0">
              <a:cs typeface="Calibri" panose="020F0502020204030204"/>
            </a:endParaRPr>
          </a:p>
          <a:p>
            <a:r>
              <a:rPr lang="en-US" dirty="0">
                <a:cs typeface="Calibri" panose="020F0502020204030204"/>
              </a:rPr>
              <a:t>* Systems or applications that will be decommissioned is a bad use case for test automation. Automated tests needs to be run many times to gain value. </a:t>
            </a:r>
            <a:endParaRPr lang="en-US" dirty="0"/>
          </a:p>
          <a:p>
            <a:endParaRPr lang="en-US" dirty="0">
              <a:cs typeface="Calibri" panose="020F0502020204030204"/>
            </a:endParaRPr>
          </a:p>
          <a:p>
            <a:r>
              <a:rPr lang="en-US" dirty="0">
                <a:cs typeface="Calibri" panose="020F0502020204030204"/>
              </a:rPr>
              <a:t>* Short projects are bad for the same reason that we do not want to automate on systems that will be shut down. We will not run the tests enough times to gain value. For small project it might be easier to test manually then to invest a lot of time in test automation. </a:t>
            </a:r>
            <a:endParaRPr lang="en-US" dirty="0"/>
          </a:p>
          <a:p>
            <a:endParaRPr lang="en-US">
              <a:cs typeface="Calibri" panose="020F0502020204030204"/>
            </a:endParaRPr>
          </a:p>
        </p:txBody>
      </p:sp>
      <p:sp>
        <p:nvSpPr>
          <p:cNvPr id="4" name="Slide Number Placeholder 3"/>
          <p:cNvSpPr>
            <a:spLocks noGrp="1"/>
          </p:cNvSpPr>
          <p:nvPr>
            <p:ph type="sldNum" sz="quarter" idx="10"/>
          </p:nvPr>
        </p:nvSpPr>
        <p:spPr/>
        <p:txBody>
          <a:bodyPr/>
          <a:lstStyle/>
          <a:p>
            <a:fld id="{7688FA13-3404-3A44-A618-00D1B402CC88}" type="slidenum">
              <a:rPr lang="en-US" smtClean="0"/>
              <a:t>7</a:t>
            </a:fld>
            <a:endParaRPr lang="en-US"/>
          </a:p>
        </p:txBody>
      </p:sp>
    </p:spTree>
    <p:extLst>
      <p:ext uri="{BB962C8B-B14F-4D97-AF65-F5344CB8AC3E}">
        <p14:creationId xmlns:p14="http://schemas.microsoft.com/office/powerpoint/2010/main" val="504131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When building up test automation, it is done in layers to form a pyramid. </a:t>
            </a:r>
            <a:endParaRPr lang="en-US" dirty="0"/>
          </a:p>
          <a:p>
            <a:endParaRPr lang="en-US" dirty="0">
              <a:cs typeface="Calibri" panose="020F0502020204030204"/>
            </a:endParaRPr>
          </a:p>
          <a:p>
            <a:r>
              <a:rPr lang="en-US" dirty="0">
                <a:cs typeface="Calibri" panose="020F0502020204030204"/>
              </a:rPr>
              <a:t>The first layer is unit testing. Unit tests test a single component. Unit tests are fast and when they fail you know exactly where in the code the error is because the error will be in that component. Unit tests are written by developers as part of the development process. Unit tests form the bottom layer in the test pyramid. Of all our tests we want most of them to be unit tests and that is the reason unit tests form the widest layer in the pyramid.</a:t>
            </a:r>
          </a:p>
          <a:p>
            <a:endParaRPr lang="en-US" dirty="0">
              <a:cs typeface="Calibri" panose="020F0502020204030204"/>
            </a:endParaRPr>
          </a:p>
          <a:p>
            <a:r>
              <a:rPr lang="en-US" dirty="0">
                <a:cs typeface="Calibri" panose="020F0502020204030204"/>
              </a:rPr>
              <a:t>The second layer are integration tests, here we test the interaction between components or systems. Integration tests are slower than units tests and take more time to develop. </a:t>
            </a:r>
            <a:r>
              <a:rPr lang="en-US" dirty="0"/>
              <a:t>Therefore we want fewer integration test than unit tests, so this layer is not as wide. </a:t>
            </a:r>
            <a:r>
              <a:rPr lang="en-US" dirty="0">
                <a:cs typeface="Calibri" panose="020F0502020204030204"/>
              </a:rPr>
              <a:t>Also, we do not want to write an integration test for something that could have been tested with a unit test. </a:t>
            </a:r>
            <a:endParaRPr lang="en-US" dirty="0"/>
          </a:p>
          <a:p>
            <a:endParaRPr lang="en-US" dirty="0">
              <a:cs typeface="Calibri" panose="020F0502020204030204"/>
            </a:endParaRPr>
          </a:p>
          <a:p>
            <a:r>
              <a:rPr lang="en-US" dirty="0">
                <a:cs typeface="Calibri" panose="020F0502020204030204"/>
              </a:rPr>
              <a:t>The third layer is graphical user interface testing. Here we write tests that simulate user actions with clicks and inputs. These tests are much slower than the two previous kinds and are more difficult to maintain.  Therefore GUI tests form the peak of the pyramid and we will have even fewer of those. We absolutely do not want to write GUI tests where we could have written a unit test or integration test. But, having a test that uses all systems at the same time can be powerful and we gain a lot of trust in the system. Since GUI tests are closer to user action, more knowledge about test and what is a good testcase is required. GUI tests are often written by test automation engineers that knows test and development or by testers and developers in collaboration. </a:t>
            </a:r>
            <a:endParaRPr lang="en-US" dirty="0"/>
          </a:p>
          <a:p>
            <a:r>
              <a:rPr lang="en-US" dirty="0">
                <a:cs typeface="Calibri" panose="020F0502020204030204"/>
              </a:rPr>
              <a:t>At the top of the pyramid we have manual testing. Some tests are to expensive to automate and manual testers can find bugs the automated tests will not catch. </a:t>
            </a:r>
          </a:p>
        </p:txBody>
      </p:sp>
      <p:sp>
        <p:nvSpPr>
          <p:cNvPr id="4" name="Slide Number Placeholder 3"/>
          <p:cNvSpPr>
            <a:spLocks noGrp="1"/>
          </p:cNvSpPr>
          <p:nvPr>
            <p:ph type="sldNum" sz="quarter" idx="10"/>
          </p:nvPr>
        </p:nvSpPr>
        <p:spPr/>
        <p:txBody>
          <a:bodyPr/>
          <a:lstStyle/>
          <a:p>
            <a:fld id="{4CBCA625-8A65-4885-8596-52DA6E80AB9C}" type="slidenum">
              <a:rPr lang="en-US" smtClean="0"/>
              <a:t>8</a:t>
            </a:fld>
            <a:endParaRPr lang="en-US"/>
          </a:p>
        </p:txBody>
      </p:sp>
    </p:spTree>
    <p:extLst>
      <p:ext uri="{BB962C8B-B14F-4D97-AF65-F5344CB8AC3E}">
        <p14:creationId xmlns:p14="http://schemas.microsoft.com/office/powerpoint/2010/main" val="1585585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Lets look at what the different roles bring to test automation and what they lack. </a:t>
            </a:r>
          </a:p>
          <a:p>
            <a:endParaRPr lang="en-US" dirty="0">
              <a:cs typeface="Calibri"/>
            </a:endParaRPr>
          </a:p>
          <a:p>
            <a:r>
              <a:rPr lang="en-US" dirty="0">
                <a:cs typeface="Calibri"/>
              </a:rPr>
              <a:t>Developers know a lot about development, but might have poor knowledge of testing. For testers it is opposite, they know testing, but not development. An test-automation knows both, but is more of an jack-of-all-trades. </a:t>
            </a:r>
          </a:p>
          <a:p>
            <a:endParaRPr lang="en-US" dirty="0">
              <a:cs typeface="Calibri"/>
            </a:endParaRPr>
          </a:p>
          <a:p>
            <a:r>
              <a:rPr lang="en-US" dirty="0">
                <a:cs typeface="Calibri"/>
              </a:rPr>
              <a:t>Testers might be able to set up some test automation framework, but they will struggle to set up something that is scalable and easy to maintain. Developers with their technical expertise will do this a lot better. TA engineers will also be able do this, but might require help from developers on project specific challenges. </a:t>
            </a:r>
          </a:p>
          <a:p>
            <a:endParaRPr lang="en-US" dirty="0">
              <a:cs typeface="Calibri"/>
            </a:endParaRPr>
          </a:p>
          <a:p>
            <a:r>
              <a:rPr lang="en-US" dirty="0">
                <a:cs typeface="Calibri"/>
              </a:rPr>
              <a:t>When developers set up test automation as part of the development cycle, knowledge and ownership will be shared. If testers do test automation, knowledge and ownership will be shared. It is critical that testers get help from developers when they face difficulties with the automation. If the developers do not spend time the testers will in the long term fail to maintain the automated tests. Most team will only have one TA engineer, teams should take precautions that the TA engineer does not take sole responsibility and ownership of the automated tests. If they do, then if that persons leave, no one else will know how to maintain the automated tests and the tests will die. </a:t>
            </a:r>
          </a:p>
        </p:txBody>
      </p:sp>
      <p:sp>
        <p:nvSpPr>
          <p:cNvPr id="4" name="Slide Number Placeholder 3"/>
          <p:cNvSpPr>
            <a:spLocks noGrp="1"/>
          </p:cNvSpPr>
          <p:nvPr>
            <p:ph type="sldNum" sz="quarter" idx="5"/>
          </p:nvPr>
        </p:nvSpPr>
        <p:spPr/>
        <p:txBody>
          <a:bodyPr/>
          <a:lstStyle/>
          <a:p>
            <a:fld id="{7688FA13-3404-3A44-A618-00D1B402CC88}" type="slidenum">
              <a:rPr lang="en-US" smtClean="0"/>
              <a:t>9</a:t>
            </a:fld>
            <a:endParaRPr lang="en-US"/>
          </a:p>
        </p:txBody>
      </p:sp>
    </p:spTree>
    <p:extLst>
      <p:ext uri="{BB962C8B-B14F-4D97-AF65-F5344CB8AC3E}">
        <p14:creationId xmlns:p14="http://schemas.microsoft.com/office/powerpoint/2010/main" val="2567165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tellysbilde">
    <p:spTree>
      <p:nvGrpSpPr>
        <p:cNvPr id="1" name=""/>
        <p:cNvGrpSpPr/>
        <p:nvPr/>
      </p:nvGrpSpPr>
      <p:grpSpPr>
        <a:xfrm>
          <a:off x="0" y="0"/>
          <a:ext cx="0" cy="0"/>
          <a:chOff x="0" y="0"/>
          <a:chExt cx="0" cy="0"/>
        </a:xfrm>
      </p:grpSpPr>
      <p:sp>
        <p:nvSpPr>
          <p:cNvPr id="7" name="Rektangel 6"/>
          <p:cNvSpPr/>
          <p:nvPr/>
        </p:nvSpPr>
        <p:spPr>
          <a:xfrm>
            <a:off x="354375" y="265783"/>
            <a:ext cx="11481751" cy="5275452"/>
          </a:xfrm>
          <a:prstGeom prst="rect">
            <a:avLst/>
          </a:prstGeom>
          <a:solidFill>
            <a:srgbClr val="D7090C"/>
          </a:solidFill>
          <a:ln>
            <a:noFill/>
          </a:ln>
        </p:spPr>
        <p:style>
          <a:lnRef idx="2">
            <a:schemeClr val="accent1">
              <a:shade val="50000"/>
            </a:schemeClr>
          </a:lnRef>
          <a:fillRef idx="1">
            <a:schemeClr val="accent1"/>
          </a:fillRef>
          <a:effectRef idx="0">
            <a:schemeClr val="accent1"/>
          </a:effectRef>
          <a:fontRef idx="minor">
            <a:schemeClr val="lt1"/>
          </a:fontRef>
        </p:style>
        <p:txBody>
          <a:bodyPr lIns="76519" tIns="38259" rIns="76519" bIns="38259" rtlCol="0" anchor="ctr"/>
          <a:lstStyle/>
          <a:p>
            <a:pPr algn="ctr"/>
            <a:endParaRPr lang="nb-NO" sz="2400"/>
          </a:p>
        </p:txBody>
      </p:sp>
      <p:sp>
        <p:nvSpPr>
          <p:cNvPr id="2" name="Tittel 1"/>
          <p:cNvSpPr>
            <a:spLocks noGrp="1"/>
          </p:cNvSpPr>
          <p:nvPr>
            <p:ph type="ctrTitle"/>
          </p:nvPr>
        </p:nvSpPr>
        <p:spPr>
          <a:xfrm>
            <a:off x="914400" y="2170387"/>
            <a:ext cx="10363200" cy="1384800"/>
          </a:xfrm>
        </p:spPr>
        <p:txBody>
          <a:bodyPr>
            <a:normAutofit/>
          </a:bodyPr>
          <a:lstStyle>
            <a:lvl1pPr algn="ctr">
              <a:defRPr sz="4933" b="0" u="none" cap="all" baseline="0">
                <a:solidFill>
                  <a:schemeClr val="bg1"/>
                </a:solidFill>
                <a:latin typeface="Arial Black" pitchFamily="34" charset="0"/>
              </a:defRPr>
            </a:lvl1pPr>
          </a:lstStyle>
          <a:p>
            <a:r>
              <a:rPr lang="en-US"/>
              <a:t>Click to edit Master title style</a:t>
            </a:r>
            <a:endParaRPr lang="nb-NO"/>
          </a:p>
        </p:txBody>
      </p:sp>
      <p:sp>
        <p:nvSpPr>
          <p:cNvPr id="3" name="Undertittel 2"/>
          <p:cNvSpPr>
            <a:spLocks noGrp="1"/>
          </p:cNvSpPr>
          <p:nvPr>
            <p:ph type="subTitle" idx="1"/>
          </p:nvPr>
        </p:nvSpPr>
        <p:spPr>
          <a:xfrm>
            <a:off x="913333" y="1399989"/>
            <a:ext cx="10364625" cy="741512"/>
          </a:xfrm>
        </p:spPr>
        <p:txBody>
          <a:bodyPr anchor="b">
            <a:normAutofit/>
          </a:bodyPr>
          <a:lstStyle>
            <a:lvl1pPr marL="0" indent="0" algn="ctr">
              <a:buNone/>
              <a:defRPr sz="2533" cap="all" baseline="0">
                <a:solidFill>
                  <a:schemeClr val="bg1"/>
                </a:solidFill>
              </a:defRPr>
            </a:lvl1pPr>
            <a:lvl2pPr marL="544100" indent="0" algn="ctr">
              <a:buNone/>
              <a:defRPr>
                <a:solidFill>
                  <a:schemeClr val="tx1">
                    <a:tint val="75000"/>
                  </a:schemeClr>
                </a:solidFill>
              </a:defRPr>
            </a:lvl2pPr>
            <a:lvl3pPr marL="1088198" indent="0" algn="ctr">
              <a:buNone/>
              <a:defRPr>
                <a:solidFill>
                  <a:schemeClr val="tx1">
                    <a:tint val="75000"/>
                  </a:schemeClr>
                </a:solidFill>
              </a:defRPr>
            </a:lvl3pPr>
            <a:lvl4pPr marL="1632299" indent="0" algn="ctr">
              <a:buNone/>
              <a:defRPr>
                <a:solidFill>
                  <a:schemeClr val="tx1">
                    <a:tint val="75000"/>
                  </a:schemeClr>
                </a:solidFill>
              </a:defRPr>
            </a:lvl4pPr>
            <a:lvl5pPr marL="2176399" indent="0" algn="ctr">
              <a:buNone/>
              <a:defRPr>
                <a:solidFill>
                  <a:schemeClr val="tx1">
                    <a:tint val="75000"/>
                  </a:schemeClr>
                </a:solidFill>
              </a:defRPr>
            </a:lvl5pPr>
            <a:lvl6pPr marL="2720499" indent="0" algn="ctr">
              <a:buNone/>
              <a:defRPr>
                <a:solidFill>
                  <a:schemeClr val="tx1">
                    <a:tint val="75000"/>
                  </a:schemeClr>
                </a:solidFill>
              </a:defRPr>
            </a:lvl6pPr>
            <a:lvl7pPr marL="3264598" indent="0" algn="ctr">
              <a:buNone/>
              <a:defRPr>
                <a:solidFill>
                  <a:schemeClr val="tx1">
                    <a:tint val="75000"/>
                  </a:schemeClr>
                </a:solidFill>
              </a:defRPr>
            </a:lvl7pPr>
            <a:lvl8pPr marL="3808698" indent="0" algn="ctr">
              <a:buNone/>
              <a:defRPr>
                <a:solidFill>
                  <a:schemeClr val="tx1">
                    <a:tint val="75000"/>
                  </a:schemeClr>
                </a:solidFill>
              </a:defRPr>
            </a:lvl8pPr>
            <a:lvl9pPr marL="4352797" indent="0" algn="ctr">
              <a:buNone/>
              <a:defRPr>
                <a:solidFill>
                  <a:schemeClr val="tx1">
                    <a:tint val="75000"/>
                  </a:schemeClr>
                </a:solidFill>
              </a:defRPr>
            </a:lvl9pPr>
          </a:lstStyle>
          <a:p>
            <a:r>
              <a:rPr lang="en-US"/>
              <a:t>Click to edit Master subtitle style</a:t>
            </a:r>
            <a:endParaRPr lang="nb-NO"/>
          </a:p>
        </p:txBody>
      </p:sp>
      <p:sp>
        <p:nvSpPr>
          <p:cNvPr id="13" name="Plassholder for tekst 12"/>
          <p:cNvSpPr>
            <a:spLocks noGrp="1"/>
          </p:cNvSpPr>
          <p:nvPr>
            <p:ph type="body" sz="quarter" idx="14"/>
          </p:nvPr>
        </p:nvSpPr>
        <p:spPr>
          <a:xfrm>
            <a:off x="913689" y="3717033"/>
            <a:ext cx="10364625" cy="760140"/>
          </a:xfrm>
        </p:spPr>
        <p:txBody>
          <a:bodyPr>
            <a:normAutofit/>
          </a:bodyPr>
          <a:lstStyle>
            <a:lvl1pPr marL="0" indent="0" algn="ctr">
              <a:buNone/>
              <a:defRPr sz="1600" cap="all" baseline="0">
                <a:solidFill>
                  <a:schemeClr val="bg1"/>
                </a:solidFill>
              </a:defRPr>
            </a:lvl1pPr>
          </a:lstStyle>
          <a:p>
            <a:pPr lvl="0"/>
            <a:r>
              <a:rPr lang="en-US"/>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lvl1pPr>
          </a:lstStyle>
          <a:p>
            <a:r>
              <a:rPr lang="en-US"/>
              <a:t>Click to edit Master title style</a:t>
            </a:r>
            <a:endParaRPr lang="nb-NO"/>
          </a:p>
        </p:txBody>
      </p:sp>
      <p:sp>
        <p:nvSpPr>
          <p:cNvPr id="3" name="Plassholder for tekst 2"/>
          <p:cNvSpPr>
            <a:spLocks noGrp="1"/>
          </p:cNvSpPr>
          <p:nvPr>
            <p:ph type="body" idx="1"/>
          </p:nvPr>
        </p:nvSpPr>
        <p:spPr>
          <a:xfrm>
            <a:off x="708751" y="1480782"/>
            <a:ext cx="5231251" cy="639761"/>
          </a:xfrm>
        </p:spPr>
        <p:txBody>
          <a:bodyPr anchor="b">
            <a:noAutofit/>
          </a:bodyPr>
          <a:lstStyle>
            <a:lvl1pPr marL="0" indent="0">
              <a:buNone/>
              <a:defRPr sz="2800" b="1"/>
            </a:lvl1pPr>
            <a:lvl2pPr marL="544100" indent="0">
              <a:buNone/>
              <a:defRPr sz="2400" b="1"/>
            </a:lvl2pPr>
            <a:lvl3pPr marL="1088198" indent="0">
              <a:buNone/>
              <a:defRPr sz="2133" b="1"/>
            </a:lvl3pPr>
            <a:lvl4pPr marL="1632299" indent="0">
              <a:buNone/>
              <a:defRPr sz="1867" b="1"/>
            </a:lvl4pPr>
            <a:lvl5pPr marL="2176399" indent="0">
              <a:buNone/>
              <a:defRPr sz="1867" b="1"/>
            </a:lvl5pPr>
            <a:lvl6pPr marL="2720499" indent="0">
              <a:buNone/>
              <a:defRPr sz="1867" b="1"/>
            </a:lvl6pPr>
            <a:lvl7pPr marL="3264598" indent="0">
              <a:buNone/>
              <a:defRPr sz="1867" b="1"/>
            </a:lvl7pPr>
            <a:lvl8pPr marL="3808698" indent="0">
              <a:buNone/>
              <a:defRPr sz="1867" b="1"/>
            </a:lvl8pPr>
            <a:lvl9pPr marL="4352797" indent="0">
              <a:buNone/>
              <a:defRPr sz="1867" b="1"/>
            </a:lvl9pPr>
          </a:lstStyle>
          <a:p>
            <a:pPr lvl="0"/>
            <a:r>
              <a:rPr lang="en-US"/>
              <a:t>Click to edit Master text styles</a:t>
            </a:r>
          </a:p>
        </p:txBody>
      </p:sp>
      <p:sp>
        <p:nvSpPr>
          <p:cNvPr id="5" name="Plassholder for tekst 4"/>
          <p:cNvSpPr>
            <a:spLocks noGrp="1"/>
          </p:cNvSpPr>
          <p:nvPr>
            <p:ph type="body" sz="quarter" idx="3"/>
          </p:nvPr>
        </p:nvSpPr>
        <p:spPr>
          <a:xfrm>
            <a:off x="6287625" y="1480782"/>
            <a:ext cx="5231251" cy="639761"/>
          </a:xfrm>
        </p:spPr>
        <p:txBody>
          <a:bodyPr anchor="b">
            <a:noAutofit/>
          </a:bodyPr>
          <a:lstStyle>
            <a:lvl1pPr marL="0" indent="0">
              <a:buNone/>
              <a:defRPr sz="2800" b="1"/>
            </a:lvl1pPr>
            <a:lvl2pPr marL="544100" indent="0">
              <a:buNone/>
              <a:defRPr sz="2400" b="1"/>
            </a:lvl2pPr>
            <a:lvl3pPr marL="1088198" indent="0">
              <a:buNone/>
              <a:defRPr sz="2133" b="1"/>
            </a:lvl3pPr>
            <a:lvl4pPr marL="1632299" indent="0">
              <a:buNone/>
              <a:defRPr sz="1867" b="1"/>
            </a:lvl4pPr>
            <a:lvl5pPr marL="2176399" indent="0">
              <a:buNone/>
              <a:defRPr sz="1867" b="1"/>
            </a:lvl5pPr>
            <a:lvl6pPr marL="2720499" indent="0">
              <a:buNone/>
              <a:defRPr sz="1867" b="1"/>
            </a:lvl6pPr>
            <a:lvl7pPr marL="3264598" indent="0">
              <a:buNone/>
              <a:defRPr sz="1867" b="1"/>
            </a:lvl7pPr>
            <a:lvl8pPr marL="3808698" indent="0">
              <a:buNone/>
              <a:defRPr sz="1867" b="1"/>
            </a:lvl8pPr>
            <a:lvl9pPr marL="4352797" indent="0">
              <a:buNone/>
              <a:defRPr sz="1867" b="1"/>
            </a:lvl9pPr>
          </a:lstStyle>
          <a:p>
            <a:pPr lvl="0"/>
            <a:r>
              <a:rPr lang="en-US"/>
              <a:t>Click to edit Master text styles</a:t>
            </a:r>
          </a:p>
        </p:txBody>
      </p:sp>
      <p:sp>
        <p:nvSpPr>
          <p:cNvPr id="13" name="Plassholder for innhold 2"/>
          <p:cNvSpPr>
            <a:spLocks noGrp="1"/>
          </p:cNvSpPr>
          <p:nvPr>
            <p:ph idx="14"/>
          </p:nvPr>
        </p:nvSpPr>
        <p:spPr>
          <a:xfrm>
            <a:off x="6286616" y="2112605"/>
            <a:ext cx="5231251" cy="35246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6" name="Plassholder for innhold 2"/>
          <p:cNvSpPr>
            <a:spLocks noGrp="1"/>
          </p:cNvSpPr>
          <p:nvPr>
            <p:ph idx="13"/>
          </p:nvPr>
        </p:nvSpPr>
        <p:spPr>
          <a:xfrm>
            <a:off x="708751" y="2112605"/>
            <a:ext cx="5231251" cy="35246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7" name="Plassholder for dato 3"/>
          <p:cNvSpPr>
            <a:spLocks noGrp="1"/>
          </p:cNvSpPr>
          <p:nvPr>
            <p:ph type="dt" sz="half" idx="2"/>
          </p:nvPr>
        </p:nvSpPr>
        <p:spPr>
          <a:xfrm>
            <a:off x="10086089" y="6349151"/>
            <a:ext cx="1095623" cy="223663"/>
          </a:xfrm>
          <a:prstGeom prst="rect">
            <a:avLst/>
          </a:prstGeom>
        </p:spPr>
        <p:txBody>
          <a:bodyPr vert="horz" lIns="0" tIns="0" rIns="0" bIns="0" rtlCol="0" anchor="ctr"/>
          <a:lstStyle>
            <a:lvl1pPr algn="r">
              <a:defRPr sz="933">
                <a:solidFill>
                  <a:srgbClr val="414042"/>
                </a:solidFill>
              </a:defRPr>
            </a:lvl1pPr>
          </a:lstStyle>
          <a:p>
            <a:fld id="{3DA2A03A-820E-324F-AA4D-0B22EE4988FA}" type="datetimeFigureOut">
              <a:rPr lang="en-US" smtClean="0"/>
              <a:t>2/24/2021</a:t>
            </a:fld>
            <a:endParaRPr lang="en-US"/>
          </a:p>
        </p:txBody>
      </p:sp>
      <p:sp>
        <p:nvSpPr>
          <p:cNvPr id="18" name="Plassholder for bunntekst 4"/>
          <p:cNvSpPr>
            <a:spLocks noGrp="1"/>
          </p:cNvSpPr>
          <p:nvPr>
            <p:ph type="ftr" sz="quarter" idx="15"/>
          </p:nvPr>
        </p:nvSpPr>
        <p:spPr>
          <a:xfrm>
            <a:off x="2190300" y="6349678"/>
            <a:ext cx="7848567" cy="222751"/>
          </a:xfrm>
          <a:prstGeom prst="rect">
            <a:avLst/>
          </a:prstGeom>
        </p:spPr>
        <p:txBody>
          <a:bodyPr vert="horz" lIns="0" tIns="0" rIns="0" bIns="0" rtlCol="0" anchor="ctr"/>
          <a:lstStyle>
            <a:lvl1pPr algn="r">
              <a:defRPr sz="933" cap="all" baseline="0">
                <a:solidFill>
                  <a:srgbClr val="414042"/>
                </a:solidFill>
              </a:defRPr>
            </a:lvl1pPr>
          </a:lstStyle>
          <a:p>
            <a:endParaRPr lang="en-US"/>
          </a:p>
        </p:txBody>
      </p:sp>
      <p:sp>
        <p:nvSpPr>
          <p:cNvPr id="19" name="Plassholder for lysbildenummer 5"/>
          <p:cNvSpPr>
            <a:spLocks noGrp="1"/>
          </p:cNvSpPr>
          <p:nvPr>
            <p:ph type="sldNum" sz="quarter" idx="4"/>
          </p:nvPr>
        </p:nvSpPr>
        <p:spPr>
          <a:xfrm>
            <a:off x="11223639" y="6350983"/>
            <a:ext cx="578800" cy="223148"/>
          </a:xfrm>
          <a:prstGeom prst="rect">
            <a:avLst/>
          </a:prstGeom>
        </p:spPr>
        <p:txBody>
          <a:bodyPr vert="horz" lIns="0" tIns="0" rIns="0" bIns="0" rtlCol="0" anchor="ctr"/>
          <a:lstStyle>
            <a:lvl1pPr algn="r">
              <a:defRPr sz="933">
                <a:solidFill>
                  <a:srgbClr val="414042"/>
                </a:solidFill>
              </a:defRPr>
            </a:lvl1pPr>
          </a:lstStyle>
          <a:p>
            <a:fld id="{38E3EFE1-3684-0047-8115-347A2AE247C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Click to edit Master title style</a:t>
            </a:r>
            <a:endParaRPr lang="nb-NO"/>
          </a:p>
        </p:txBody>
      </p:sp>
      <p:sp>
        <p:nvSpPr>
          <p:cNvPr id="9" name="Plassholder for dato 3"/>
          <p:cNvSpPr>
            <a:spLocks noGrp="1"/>
          </p:cNvSpPr>
          <p:nvPr>
            <p:ph type="dt" sz="half" idx="2"/>
          </p:nvPr>
        </p:nvSpPr>
        <p:spPr>
          <a:xfrm>
            <a:off x="10086089" y="6349151"/>
            <a:ext cx="1095623" cy="223663"/>
          </a:xfrm>
          <a:prstGeom prst="rect">
            <a:avLst/>
          </a:prstGeom>
        </p:spPr>
        <p:txBody>
          <a:bodyPr vert="horz" lIns="0" tIns="0" rIns="0" bIns="0" rtlCol="0" anchor="ctr"/>
          <a:lstStyle>
            <a:lvl1pPr algn="r">
              <a:defRPr sz="933">
                <a:solidFill>
                  <a:srgbClr val="414042"/>
                </a:solidFill>
              </a:defRPr>
            </a:lvl1pPr>
          </a:lstStyle>
          <a:p>
            <a:fld id="{3DA2A03A-820E-324F-AA4D-0B22EE4988FA}" type="datetimeFigureOut">
              <a:rPr lang="en-US" smtClean="0"/>
              <a:t>2/24/2021</a:t>
            </a:fld>
            <a:endParaRPr lang="en-US"/>
          </a:p>
        </p:txBody>
      </p:sp>
      <p:sp>
        <p:nvSpPr>
          <p:cNvPr id="10" name="Plassholder for bunntekst 4"/>
          <p:cNvSpPr>
            <a:spLocks noGrp="1"/>
          </p:cNvSpPr>
          <p:nvPr>
            <p:ph type="ftr" sz="quarter" idx="3"/>
          </p:nvPr>
        </p:nvSpPr>
        <p:spPr>
          <a:xfrm>
            <a:off x="2190300" y="6349678"/>
            <a:ext cx="7848567" cy="222751"/>
          </a:xfrm>
          <a:prstGeom prst="rect">
            <a:avLst/>
          </a:prstGeom>
        </p:spPr>
        <p:txBody>
          <a:bodyPr vert="horz" lIns="0" tIns="0" rIns="0" bIns="0" rtlCol="0" anchor="ctr"/>
          <a:lstStyle>
            <a:lvl1pPr algn="r">
              <a:defRPr sz="933" cap="all" baseline="0">
                <a:solidFill>
                  <a:srgbClr val="414042"/>
                </a:solidFill>
              </a:defRPr>
            </a:lvl1pPr>
          </a:lstStyle>
          <a:p>
            <a:endParaRPr lang="en-US"/>
          </a:p>
        </p:txBody>
      </p:sp>
      <p:sp>
        <p:nvSpPr>
          <p:cNvPr id="11" name="Plassholder for lysbildenummer 5"/>
          <p:cNvSpPr>
            <a:spLocks noGrp="1"/>
          </p:cNvSpPr>
          <p:nvPr>
            <p:ph type="sldNum" sz="quarter" idx="4"/>
          </p:nvPr>
        </p:nvSpPr>
        <p:spPr>
          <a:xfrm>
            <a:off x="11223639" y="6350983"/>
            <a:ext cx="578800" cy="223148"/>
          </a:xfrm>
          <a:prstGeom prst="rect">
            <a:avLst/>
          </a:prstGeom>
        </p:spPr>
        <p:txBody>
          <a:bodyPr vert="horz" lIns="0" tIns="0" rIns="0" bIns="0" rtlCol="0" anchor="ctr"/>
          <a:lstStyle>
            <a:lvl1pPr algn="r">
              <a:defRPr sz="933">
                <a:solidFill>
                  <a:srgbClr val="414042"/>
                </a:solidFill>
              </a:defRPr>
            </a:lvl1pPr>
          </a:lstStyle>
          <a:p>
            <a:fld id="{38E3EFE1-3684-0047-8115-347A2AE247C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8" name="Plassholder for dato 3"/>
          <p:cNvSpPr>
            <a:spLocks noGrp="1"/>
          </p:cNvSpPr>
          <p:nvPr>
            <p:ph type="dt" sz="half" idx="2"/>
          </p:nvPr>
        </p:nvSpPr>
        <p:spPr>
          <a:xfrm>
            <a:off x="10086089" y="6349151"/>
            <a:ext cx="1095623" cy="223663"/>
          </a:xfrm>
          <a:prstGeom prst="rect">
            <a:avLst/>
          </a:prstGeom>
        </p:spPr>
        <p:txBody>
          <a:bodyPr vert="horz" lIns="0" tIns="0" rIns="0" bIns="0" rtlCol="0" anchor="ctr"/>
          <a:lstStyle>
            <a:lvl1pPr algn="r">
              <a:defRPr sz="933">
                <a:solidFill>
                  <a:srgbClr val="414042"/>
                </a:solidFill>
              </a:defRPr>
            </a:lvl1pPr>
          </a:lstStyle>
          <a:p>
            <a:fld id="{3DA2A03A-820E-324F-AA4D-0B22EE4988FA}" type="datetimeFigureOut">
              <a:rPr lang="en-US" smtClean="0"/>
              <a:t>2/24/2021</a:t>
            </a:fld>
            <a:endParaRPr lang="en-US"/>
          </a:p>
        </p:txBody>
      </p:sp>
      <p:sp>
        <p:nvSpPr>
          <p:cNvPr id="9" name="Plassholder for bunntekst 4"/>
          <p:cNvSpPr>
            <a:spLocks noGrp="1"/>
          </p:cNvSpPr>
          <p:nvPr>
            <p:ph type="ftr" sz="quarter" idx="3"/>
          </p:nvPr>
        </p:nvSpPr>
        <p:spPr>
          <a:xfrm>
            <a:off x="2190300" y="6349678"/>
            <a:ext cx="7848567" cy="222751"/>
          </a:xfrm>
          <a:prstGeom prst="rect">
            <a:avLst/>
          </a:prstGeom>
        </p:spPr>
        <p:txBody>
          <a:bodyPr vert="horz" lIns="0" tIns="0" rIns="0" bIns="0" rtlCol="0" anchor="ctr"/>
          <a:lstStyle>
            <a:lvl1pPr algn="r">
              <a:defRPr sz="933" cap="all" baseline="0">
                <a:solidFill>
                  <a:srgbClr val="414042"/>
                </a:solidFill>
              </a:defRPr>
            </a:lvl1pPr>
          </a:lstStyle>
          <a:p>
            <a:endParaRPr lang="en-US"/>
          </a:p>
        </p:txBody>
      </p:sp>
      <p:sp>
        <p:nvSpPr>
          <p:cNvPr id="10" name="Plassholder for lysbildenummer 5"/>
          <p:cNvSpPr>
            <a:spLocks noGrp="1"/>
          </p:cNvSpPr>
          <p:nvPr>
            <p:ph type="sldNum" sz="quarter" idx="4"/>
          </p:nvPr>
        </p:nvSpPr>
        <p:spPr>
          <a:xfrm>
            <a:off x="11223639" y="6350983"/>
            <a:ext cx="578800" cy="223148"/>
          </a:xfrm>
          <a:prstGeom prst="rect">
            <a:avLst/>
          </a:prstGeom>
        </p:spPr>
        <p:txBody>
          <a:bodyPr vert="horz" lIns="0" tIns="0" rIns="0" bIns="0" rtlCol="0" anchor="ctr"/>
          <a:lstStyle>
            <a:lvl1pPr algn="r">
              <a:defRPr sz="933">
                <a:solidFill>
                  <a:srgbClr val="414042"/>
                </a:solidFill>
              </a:defRPr>
            </a:lvl1pPr>
          </a:lstStyle>
          <a:p>
            <a:fld id="{38E3EFE1-3684-0047-8115-347A2AE247C2}"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Logo A">
    <p:spTree>
      <p:nvGrpSpPr>
        <p:cNvPr id="1" name=""/>
        <p:cNvGrpSpPr/>
        <p:nvPr/>
      </p:nvGrpSpPr>
      <p:grpSpPr>
        <a:xfrm>
          <a:off x="0" y="0"/>
          <a:ext cx="0" cy="0"/>
          <a:chOff x="0" y="0"/>
          <a:chExt cx="0" cy="0"/>
        </a:xfrm>
      </p:grpSpPr>
      <p:pic>
        <p:nvPicPr>
          <p:cNvPr id="3" name="Bilde 2"/>
          <p:cNvPicPr>
            <a:picLocks noChangeAspect="1"/>
          </p:cNvPicPr>
          <p:nvPr/>
        </p:nvPicPr>
        <p:blipFill rotWithShape="1">
          <a:blip r:embed="rId2">
            <a:extLst>
              <a:ext uri="{28A0092B-C50C-407E-A947-70E740481C1C}">
                <a14:useLocalDpi xmlns:a14="http://schemas.microsoft.com/office/drawing/2010/main" val="0"/>
              </a:ext>
            </a:extLst>
          </a:blip>
          <a:srcRect t="12507" b="12505"/>
          <a:stretch/>
        </p:blipFill>
        <p:spPr>
          <a:xfrm>
            <a:off x="398" y="2"/>
            <a:ext cx="12191205" cy="6857999"/>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Logo B">
    <p:bg>
      <p:bgPr>
        <a:solidFill>
          <a:srgbClr val="D7090C"/>
        </a:solidFill>
        <a:effectLst/>
      </p:bgPr>
    </p:bg>
    <p:spTree>
      <p:nvGrpSpPr>
        <p:cNvPr id="1" name=""/>
        <p:cNvGrpSpPr/>
        <p:nvPr/>
      </p:nvGrpSpPr>
      <p:grpSpPr>
        <a:xfrm>
          <a:off x="0" y="0"/>
          <a:ext cx="0" cy="0"/>
          <a:chOff x="0" y="0"/>
          <a:chExt cx="0" cy="0"/>
        </a:xfrm>
      </p:grpSpPr>
      <p:pic>
        <p:nvPicPr>
          <p:cNvPr id="3" name="Bilde 2"/>
          <p:cNvPicPr>
            <a:picLocks noChangeAspect="1"/>
          </p:cNvPicPr>
          <p:nvPr/>
        </p:nvPicPr>
        <p:blipFill rotWithShape="1">
          <a:blip r:embed="rId2">
            <a:extLst>
              <a:ext uri="{28A0092B-C50C-407E-A947-70E740481C1C}">
                <a14:useLocalDpi xmlns:a14="http://schemas.microsoft.com/office/drawing/2010/main" val="0"/>
              </a:ext>
            </a:extLst>
          </a:blip>
          <a:srcRect t="12507" b="12505"/>
          <a:stretch/>
        </p:blipFill>
        <p:spPr>
          <a:xfrm>
            <a:off x="398" y="1"/>
            <a:ext cx="12191205" cy="68580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Logo C">
    <p:bg>
      <p:bgPr>
        <a:solidFill>
          <a:srgbClr val="414042"/>
        </a:solidFill>
        <a:effectLst/>
      </p:bgPr>
    </p:bg>
    <p:spTree>
      <p:nvGrpSpPr>
        <p:cNvPr id="1" name=""/>
        <p:cNvGrpSpPr/>
        <p:nvPr/>
      </p:nvGrpSpPr>
      <p:grpSpPr>
        <a:xfrm>
          <a:off x="0" y="0"/>
          <a:ext cx="0" cy="0"/>
          <a:chOff x="0" y="0"/>
          <a:chExt cx="0" cy="0"/>
        </a:xfrm>
      </p:grpSpPr>
      <p:pic>
        <p:nvPicPr>
          <p:cNvPr id="4" name="Bilde 3"/>
          <p:cNvPicPr>
            <a:picLocks noChangeAspect="1"/>
          </p:cNvPicPr>
          <p:nvPr/>
        </p:nvPicPr>
        <p:blipFill rotWithShape="1">
          <a:blip r:embed="rId2">
            <a:extLst>
              <a:ext uri="{28A0092B-C50C-407E-A947-70E740481C1C}">
                <a14:useLocalDpi xmlns:a14="http://schemas.microsoft.com/office/drawing/2010/main" val="0"/>
              </a:ext>
            </a:extLst>
          </a:blip>
          <a:srcRect t="12507" b="12505"/>
          <a:stretch/>
        </p:blipFill>
        <p:spPr>
          <a:xfrm>
            <a:off x="398" y="1"/>
            <a:ext cx="12191205" cy="68580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DA2A03A-820E-324F-AA4D-0B22EE4988FA}" type="datetimeFigureOut">
              <a:rPr lang="en-US" smtClean="0"/>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3EFE1-3684-0047-8115-347A2AE247C2}" type="slidenum">
              <a:rPr lang="en-US" smtClean="0"/>
              <a:t>‹#›</a:t>
            </a:fld>
            <a:endParaRPr lang="en-US"/>
          </a:p>
        </p:txBody>
      </p:sp>
    </p:spTree>
    <p:extLst>
      <p:ext uri="{BB962C8B-B14F-4D97-AF65-F5344CB8AC3E}">
        <p14:creationId xmlns:p14="http://schemas.microsoft.com/office/powerpoint/2010/main" val="386515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le and content dark">
    <p:spTree>
      <p:nvGrpSpPr>
        <p:cNvPr id="1" name=""/>
        <p:cNvGrpSpPr/>
        <p:nvPr/>
      </p:nvGrpSpPr>
      <p:grpSpPr>
        <a:xfrm>
          <a:off x="0" y="0"/>
          <a:ext cx="0" cy="0"/>
          <a:chOff x="0" y="0"/>
          <a:chExt cx="0" cy="0"/>
        </a:xfrm>
      </p:grpSpPr>
      <p:sp>
        <p:nvSpPr>
          <p:cNvPr id="2" name="Rektangel 1"/>
          <p:cNvSpPr/>
          <p:nvPr userDrawn="1"/>
        </p:nvSpPr>
        <p:spPr>
          <a:xfrm>
            <a:off x="4191198" y="1"/>
            <a:ext cx="8000803" cy="68588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13" tIns="22857" rIns="45713" bIns="22857" rtlCol="0" anchor="ctr"/>
          <a:lstStyle/>
          <a:p>
            <a:pPr algn="ctr"/>
            <a:endParaRPr lang="nb-NO" sz="1799"/>
          </a:p>
        </p:txBody>
      </p:sp>
      <p:sp>
        <p:nvSpPr>
          <p:cNvPr id="4" name="Plassholder for dato 3"/>
          <p:cNvSpPr>
            <a:spLocks noGrp="1"/>
          </p:cNvSpPr>
          <p:nvPr>
            <p:ph type="dt" sz="half" idx="10"/>
          </p:nvPr>
        </p:nvSpPr>
        <p:spPr/>
        <p:txBody>
          <a:bodyPr/>
          <a:lstStyle/>
          <a:p>
            <a:fld id="{983651F3-9B16-40C6-B209-3688FC9C95F6}" type="datetimeFigureOut">
              <a:rPr lang="nb-NO" smtClean="0"/>
              <a:t>24.02.2021</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18" name="Plassholder for tekst 2"/>
          <p:cNvSpPr>
            <a:spLocks noGrp="1"/>
          </p:cNvSpPr>
          <p:nvPr>
            <p:ph type="body" sz="quarter" idx="17"/>
          </p:nvPr>
        </p:nvSpPr>
        <p:spPr>
          <a:xfrm>
            <a:off x="486092" y="4068509"/>
            <a:ext cx="3240616" cy="1674209"/>
          </a:xfrm>
          <a:prstGeom prst="rect">
            <a:avLst/>
          </a:prstGeom>
        </p:spPr>
        <p:txBody>
          <a:bodyPr lIns="0" tIns="0" rIns="0" bIns="0">
            <a:normAutofit/>
          </a:bodyPr>
          <a:lstStyle>
            <a:lvl1pPr marL="0" indent="0">
              <a:lnSpc>
                <a:spcPct val="80000"/>
              </a:lnSpc>
              <a:buNone/>
              <a:defRPr sz="4499" b="1" cap="all" baseline="0">
                <a:solidFill>
                  <a:schemeClr val="tx2"/>
                </a:solidFill>
              </a:defRPr>
            </a:lvl1pPr>
          </a:lstStyle>
          <a:p>
            <a:pPr lvl="0"/>
            <a:r>
              <a:rPr lang="en-US"/>
              <a:t>Edit Master text styles</a:t>
            </a:r>
          </a:p>
        </p:txBody>
      </p:sp>
      <p:sp>
        <p:nvSpPr>
          <p:cNvPr id="11" name="Undertittel 2"/>
          <p:cNvSpPr>
            <a:spLocks noGrp="1"/>
          </p:cNvSpPr>
          <p:nvPr>
            <p:ph type="subTitle" idx="13"/>
          </p:nvPr>
        </p:nvSpPr>
        <p:spPr>
          <a:xfrm>
            <a:off x="486092" y="3773273"/>
            <a:ext cx="3240616" cy="259233"/>
          </a:xfrm>
        </p:spPr>
        <p:txBody>
          <a:bodyPr>
            <a:normAutofit/>
          </a:bodyPr>
          <a:lstStyle>
            <a:lvl1pPr marL="0" indent="0" algn="l">
              <a:buNone/>
              <a:defRPr sz="1100" cap="all" baseline="0">
                <a:solidFill>
                  <a:schemeClr val="tx2"/>
                </a:solidFill>
              </a:defRPr>
            </a:lvl1pPr>
            <a:lvl2pPr marL="457085" indent="0" algn="ctr">
              <a:buNone/>
              <a:defRPr sz="1999"/>
            </a:lvl2pPr>
            <a:lvl3pPr marL="914171" indent="0" algn="ctr">
              <a:buNone/>
              <a:defRPr sz="1799"/>
            </a:lvl3pPr>
            <a:lvl4pPr marL="1371257" indent="0" algn="ctr">
              <a:buNone/>
              <a:defRPr sz="1600"/>
            </a:lvl4pPr>
            <a:lvl5pPr marL="1828342" indent="0" algn="ctr">
              <a:buNone/>
              <a:defRPr sz="1600"/>
            </a:lvl5pPr>
            <a:lvl6pPr marL="2285428" indent="0" algn="ctr">
              <a:buNone/>
              <a:defRPr sz="1600"/>
            </a:lvl6pPr>
            <a:lvl7pPr marL="2742515" indent="0" algn="ctr">
              <a:buNone/>
              <a:defRPr sz="1600"/>
            </a:lvl7pPr>
            <a:lvl8pPr marL="3199599" indent="0" algn="ctr">
              <a:buNone/>
              <a:defRPr sz="1600"/>
            </a:lvl8pPr>
            <a:lvl9pPr marL="3656685" indent="0" algn="ctr">
              <a:buNone/>
              <a:defRPr sz="1600"/>
            </a:lvl9pPr>
          </a:lstStyle>
          <a:p>
            <a:r>
              <a:rPr lang="en-US"/>
              <a:t>Click to edit Master subtitle style</a:t>
            </a:r>
            <a:endParaRPr lang="nb-NO"/>
          </a:p>
        </p:txBody>
      </p:sp>
      <p:sp>
        <p:nvSpPr>
          <p:cNvPr id="7" name="Plassholder for innhold 6"/>
          <p:cNvSpPr>
            <a:spLocks noGrp="1"/>
          </p:cNvSpPr>
          <p:nvPr>
            <p:ph sz="quarter" idx="19"/>
          </p:nvPr>
        </p:nvSpPr>
        <p:spPr>
          <a:xfrm>
            <a:off x="4947341" y="486061"/>
            <a:ext cx="6904312" cy="5760720"/>
          </a:xfrm>
          <a:prstGeom prst="rect">
            <a:avLst/>
          </a:prstGeom>
        </p:spPr>
        <p:txBody>
          <a:bodyPr lIns="0" tIns="0" rIns="0" bIns="0"/>
          <a:lstStyle>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9" name="noColor"/>
          <p:cNvSpPr/>
          <p:nvPr userDrawn="1"/>
        </p:nvSpPr>
        <p:spPr>
          <a:xfrm>
            <a:off x="5761845" y="435236"/>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13" tIns="22857" rIns="45713" bIns="22857" rtlCol="0" anchor="ctr"/>
          <a:lstStyle>
            <a:defPPr>
              <a:defRPr lang="nb-NO"/>
            </a:defPPr>
            <a:lvl1pPr marL="0" algn="l" defTabSz="1828709" rtl="0" eaLnBrk="1" latinLnBrk="0" hangingPunct="1">
              <a:defRPr sz="3600" kern="1200">
                <a:solidFill>
                  <a:schemeClr val="lt1"/>
                </a:solidFill>
                <a:latin typeface="+mn-lt"/>
                <a:ea typeface="+mn-ea"/>
                <a:cs typeface="+mn-cs"/>
              </a:defRPr>
            </a:lvl1pPr>
            <a:lvl2pPr marL="914354" algn="l" defTabSz="1828709" rtl="0" eaLnBrk="1" latinLnBrk="0" hangingPunct="1">
              <a:defRPr sz="3600" kern="1200">
                <a:solidFill>
                  <a:schemeClr val="lt1"/>
                </a:solidFill>
                <a:latin typeface="+mn-lt"/>
                <a:ea typeface="+mn-ea"/>
                <a:cs typeface="+mn-cs"/>
              </a:defRPr>
            </a:lvl2pPr>
            <a:lvl3pPr marL="1828709" algn="l" defTabSz="1828709" rtl="0" eaLnBrk="1" latinLnBrk="0" hangingPunct="1">
              <a:defRPr sz="3600" kern="1200">
                <a:solidFill>
                  <a:schemeClr val="lt1"/>
                </a:solidFill>
                <a:latin typeface="+mn-lt"/>
                <a:ea typeface="+mn-ea"/>
                <a:cs typeface="+mn-cs"/>
              </a:defRPr>
            </a:lvl3pPr>
            <a:lvl4pPr marL="2743063" algn="l" defTabSz="1828709" rtl="0" eaLnBrk="1" latinLnBrk="0" hangingPunct="1">
              <a:defRPr sz="3600" kern="1200">
                <a:solidFill>
                  <a:schemeClr val="lt1"/>
                </a:solidFill>
                <a:latin typeface="+mn-lt"/>
                <a:ea typeface="+mn-ea"/>
                <a:cs typeface="+mn-cs"/>
              </a:defRPr>
            </a:lvl4pPr>
            <a:lvl5pPr marL="3657417" algn="l" defTabSz="1828709" rtl="0" eaLnBrk="1" latinLnBrk="0" hangingPunct="1">
              <a:defRPr sz="3600" kern="1200">
                <a:solidFill>
                  <a:schemeClr val="lt1"/>
                </a:solidFill>
                <a:latin typeface="+mn-lt"/>
                <a:ea typeface="+mn-ea"/>
                <a:cs typeface="+mn-cs"/>
              </a:defRPr>
            </a:lvl5pPr>
            <a:lvl6pPr marL="4571771" algn="l" defTabSz="1828709" rtl="0" eaLnBrk="1" latinLnBrk="0" hangingPunct="1">
              <a:defRPr sz="3600" kern="1200">
                <a:solidFill>
                  <a:schemeClr val="lt1"/>
                </a:solidFill>
                <a:latin typeface="+mn-lt"/>
                <a:ea typeface="+mn-ea"/>
                <a:cs typeface="+mn-cs"/>
              </a:defRPr>
            </a:lvl6pPr>
            <a:lvl7pPr marL="5486126" algn="l" defTabSz="1828709" rtl="0" eaLnBrk="1" latinLnBrk="0" hangingPunct="1">
              <a:defRPr sz="3600" kern="1200">
                <a:solidFill>
                  <a:schemeClr val="lt1"/>
                </a:solidFill>
                <a:latin typeface="+mn-lt"/>
                <a:ea typeface="+mn-ea"/>
                <a:cs typeface="+mn-cs"/>
              </a:defRPr>
            </a:lvl7pPr>
            <a:lvl8pPr marL="6400480" algn="l" defTabSz="1828709" rtl="0" eaLnBrk="1" latinLnBrk="0" hangingPunct="1">
              <a:defRPr sz="3600" kern="1200">
                <a:solidFill>
                  <a:schemeClr val="lt1"/>
                </a:solidFill>
                <a:latin typeface="+mn-lt"/>
                <a:ea typeface="+mn-ea"/>
                <a:cs typeface="+mn-cs"/>
              </a:defRPr>
            </a:lvl8pPr>
            <a:lvl9pPr marL="7314834" algn="l" defTabSz="1828709" rtl="0" eaLnBrk="1" latinLnBrk="0" hangingPunct="1">
              <a:defRPr sz="3600" kern="1200">
                <a:solidFill>
                  <a:schemeClr val="lt1"/>
                </a:solidFill>
                <a:latin typeface="+mn-lt"/>
                <a:ea typeface="+mn-ea"/>
                <a:cs typeface="+mn-cs"/>
              </a:defRPr>
            </a:lvl9pPr>
          </a:lstStyle>
          <a:p>
            <a:pPr algn="ctr"/>
            <a:endParaRPr lang="en-GB" sz="3599"/>
          </a:p>
        </p:txBody>
      </p:sp>
    </p:spTree>
    <p:extLst>
      <p:ext uri="{BB962C8B-B14F-4D97-AF65-F5344CB8AC3E}">
        <p14:creationId xmlns:p14="http://schemas.microsoft.com/office/powerpoint/2010/main" val="4985213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troslide">
    <p:spTree>
      <p:nvGrpSpPr>
        <p:cNvPr id="1" name=""/>
        <p:cNvGrpSpPr/>
        <p:nvPr/>
      </p:nvGrpSpPr>
      <p:grpSpPr>
        <a:xfrm>
          <a:off x="0" y="0"/>
          <a:ext cx="0" cy="0"/>
          <a:chOff x="0" y="0"/>
          <a:chExt cx="0" cy="0"/>
        </a:xfrm>
      </p:grpSpPr>
      <p:sp>
        <p:nvSpPr>
          <p:cNvPr id="3" name="Undertittel 2"/>
          <p:cNvSpPr>
            <a:spLocks noGrp="1"/>
          </p:cNvSpPr>
          <p:nvPr>
            <p:ph type="subTitle" idx="1"/>
          </p:nvPr>
        </p:nvSpPr>
        <p:spPr>
          <a:xfrm>
            <a:off x="486092" y="3773273"/>
            <a:ext cx="3240616" cy="259233"/>
          </a:xfrm>
        </p:spPr>
        <p:txBody>
          <a:bodyPr>
            <a:normAutofit/>
          </a:bodyPr>
          <a:lstStyle>
            <a:lvl1pPr marL="0" indent="0" algn="l">
              <a:buNone/>
              <a:defRPr sz="1100" cap="all" baseline="0">
                <a:solidFill>
                  <a:schemeClr val="tx2"/>
                </a:solidFill>
              </a:defRPr>
            </a:lvl1pPr>
            <a:lvl2pPr marL="457085" indent="0" algn="ctr">
              <a:buNone/>
              <a:defRPr sz="1999"/>
            </a:lvl2pPr>
            <a:lvl3pPr marL="914171" indent="0" algn="ctr">
              <a:buNone/>
              <a:defRPr sz="1799"/>
            </a:lvl3pPr>
            <a:lvl4pPr marL="1371257" indent="0" algn="ctr">
              <a:buNone/>
              <a:defRPr sz="1600"/>
            </a:lvl4pPr>
            <a:lvl5pPr marL="1828342" indent="0" algn="ctr">
              <a:buNone/>
              <a:defRPr sz="1600"/>
            </a:lvl5pPr>
            <a:lvl6pPr marL="2285428" indent="0" algn="ctr">
              <a:buNone/>
              <a:defRPr sz="1600"/>
            </a:lvl6pPr>
            <a:lvl7pPr marL="2742515" indent="0" algn="ctr">
              <a:buNone/>
              <a:defRPr sz="1600"/>
            </a:lvl7pPr>
            <a:lvl8pPr marL="3199599" indent="0" algn="ctr">
              <a:buNone/>
              <a:defRPr sz="1600"/>
            </a:lvl8pPr>
            <a:lvl9pPr marL="3656685" indent="0" algn="ctr">
              <a:buNone/>
              <a:defRPr sz="1600"/>
            </a:lvl9pPr>
          </a:lstStyle>
          <a:p>
            <a:r>
              <a:rPr lang="en-US"/>
              <a:t>Click to edit Master subtitle style</a:t>
            </a:r>
            <a:endParaRPr lang="nb-NO"/>
          </a:p>
        </p:txBody>
      </p:sp>
      <p:sp>
        <p:nvSpPr>
          <p:cNvPr id="4" name="Plassholder for dato 3"/>
          <p:cNvSpPr>
            <a:spLocks noGrp="1"/>
          </p:cNvSpPr>
          <p:nvPr>
            <p:ph type="dt" sz="half" idx="10"/>
          </p:nvPr>
        </p:nvSpPr>
        <p:spPr/>
        <p:txBody>
          <a:bodyPr/>
          <a:lstStyle/>
          <a:p>
            <a:fld id="{983651F3-9B16-40C6-B209-3688FC9C95F6}" type="datetimeFigureOut">
              <a:rPr lang="nb-NO" smtClean="0">
                <a:solidFill>
                  <a:srgbClr val="414042"/>
                </a:solidFill>
              </a:rPr>
              <a:pPr/>
              <a:t>24.02.2021</a:t>
            </a:fld>
            <a:endParaRPr lang="nb-NO">
              <a:solidFill>
                <a:srgbClr val="414042"/>
              </a:solidFill>
            </a:endParaRPr>
          </a:p>
        </p:txBody>
      </p:sp>
      <p:sp>
        <p:nvSpPr>
          <p:cNvPr id="5" name="Plassholder for bunntekst 4"/>
          <p:cNvSpPr>
            <a:spLocks noGrp="1"/>
          </p:cNvSpPr>
          <p:nvPr>
            <p:ph type="ftr" sz="quarter" idx="11"/>
          </p:nvPr>
        </p:nvSpPr>
        <p:spPr/>
        <p:txBody>
          <a:bodyPr/>
          <a:lstStyle/>
          <a:p>
            <a:endParaRPr lang="nb-NO">
              <a:solidFill>
                <a:srgbClr val="414042"/>
              </a:solidFill>
            </a:endParaRPr>
          </a:p>
        </p:txBody>
      </p:sp>
      <p:sp>
        <p:nvSpPr>
          <p:cNvPr id="6" name="Plassholder for lysbildenummer 5"/>
          <p:cNvSpPr>
            <a:spLocks noGrp="1"/>
          </p:cNvSpPr>
          <p:nvPr>
            <p:ph type="sldNum" sz="quarter" idx="12"/>
          </p:nvPr>
        </p:nvSpPr>
        <p:spPr/>
        <p:txBody>
          <a:bodyPr/>
          <a:lstStyle/>
          <a:p>
            <a:fld id="{5751DFAA-887F-4071-8EAD-E8CA316FCF06}" type="slidenum">
              <a:rPr lang="nb-NO" smtClean="0">
                <a:solidFill>
                  <a:srgbClr val="414042"/>
                </a:solidFill>
              </a:rPr>
              <a:pPr/>
              <a:t>‹#›</a:t>
            </a:fld>
            <a:endParaRPr lang="nb-NO">
              <a:solidFill>
                <a:srgbClr val="414042"/>
              </a:solidFill>
            </a:endParaRPr>
          </a:p>
        </p:txBody>
      </p:sp>
      <p:sp>
        <p:nvSpPr>
          <p:cNvPr id="7" name="Tittel 6"/>
          <p:cNvSpPr>
            <a:spLocks noGrp="1"/>
          </p:cNvSpPr>
          <p:nvPr>
            <p:ph type="title" hasCustomPrompt="1"/>
          </p:nvPr>
        </p:nvSpPr>
        <p:spPr>
          <a:xfrm>
            <a:off x="486091" y="4068509"/>
            <a:ext cx="3240616" cy="1661993"/>
          </a:xfrm>
        </p:spPr>
        <p:txBody>
          <a:bodyPr anchor="t">
            <a:normAutofit/>
          </a:bodyPr>
          <a:lstStyle>
            <a:lvl1pPr algn="l">
              <a:lnSpc>
                <a:spcPct val="80000"/>
              </a:lnSpc>
              <a:defRPr>
                <a:solidFill>
                  <a:schemeClr val="tx2"/>
                </a:solidFill>
              </a:defRPr>
            </a:lvl1pPr>
          </a:lstStyle>
          <a:p>
            <a:r>
              <a:rPr lang="nb-NO" err="1"/>
              <a:t>Add</a:t>
            </a:r>
            <a:r>
              <a:rPr lang="nb-NO"/>
              <a:t> </a:t>
            </a:r>
            <a:r>
              <a:rPr lang="nb-NO" err="1"/>
              <a:t>title</a:t>
            </a:r>
            <a:endParaRPr lang="nb-NO"/>
          </a:p>
        </p:txBody>
      </p:sp>
      <p:sp>
        <p:nvSpPr>
          <p:cNvPr id="9" name="Plassholder for bilde 8"/>
          <p:cNvSpPr>
            <a:spLocks noGrp="1"/>
          </p:cNvSpPr>
          <p:nvPr>
            <p:ph type="pic" sz="quarter" idx="13"/>
          </p:nvPr>
        </p:nvSpPr>
        <p:spPr>
          <a:xfrm>
            <a:off x="4378515" y="0"/>
            <a:ext cx="7813485" cy="6858858"/>
          </a:xfrm>
          <a:solidFill>
            <a:schemeClr val="accent5"/>
          </a:solidFill>
        </p:spPr>
        <p:txBody>
          <a:bodyPr tIns="2520252" anchor="t" anchorCtr="1">
            <a:normAutofit/>
          </a:bodyPr>
          <a:lstStyle>
            <a:lvl1pPr marL="0" indent="0" algn="ctr">
              <a:buNone/>
              <a:defRPr sz="1500"/>
            </a:lvl1pPr>
          </a:lstStyle>
          <a:p>
            <a:r>
              <a:rPr lang="en-US"/>
              <a:t>Click icon to add picture</a:t>
            </a:r>
            <a:endParaRPr lang="nb-NO"/>
          </a:p>
        </p:txBody>
      </p:sp>
      <p:sp>
        <p:nvSpPr>
          <p:cNvPr id="8" name="noColor"/>
          <p:cNvSpPr/>
          <p:nvPr userDrawn="1"/>
        </p:nvSpPr>
        <p:spPr>
          <a:xfrm>
            <a:off x="5761845" y="435236"/>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13" tIns="22857" rIns="45713" bIns="22857" rtlCol="0" anchor="ctr"/>
          <a:lstStyle>
            <a:defPPr>
              <a:defRPr lang="nb-NO"/>
            </a:defPPr>
            <a:lvl1pPr marL="0" algn="l" defTabSz="1828709" rtl="0" eaLnBrk="1" latinLnBrk="0" hangingPunct="1">
              <a:defRPr sz="3600" kern="1200">
                <a:solidFill>
                  <a:schemeClr val="lt1"/>
                </a:solidFill>
                <a:latin typeface="+mn-lt"/>
                <a:ea typeface="+mn-ea"/>
                <a:cs typeface="+mn-cs"/>
              </a:defRPr>
            </a:lvl1pPr>
            <a:lvl2pPr marL="914354" algn="l" defTabSz="1828709" rtl="0" eaLnBrk="1" latinLnBrk="0" hangingPunct="1">
              <a:defRPr sz="3600" kern="1200">
                <a:solidFill>
                  <a:schemeClr val="lt1"/>
                </a:solidFill>
                <a:latin typeface="+mn-lt"/>
                <a:ea typeface="+mn-ea"/>
                <a:cs typeface="+mn-cs"/>
              </a:defRPr>
            </a:lvl2pPr>
            <a:lvl3pPr marL="1828709" algn="l" defTabSz="1828709" rtl="0" eaLnBrk="1" latinLnBrk="0" hangingPunct="1">
              <a:defRPr sz="3600" kern="1200">
                <a:solidFill>
                  <a:schemeClr val="lt1"/>
                </a:solidFill>
                <a:latin typeface="+mn-lt"/>
                <a:ea typeface="+mn-ea"/>
                <a:cs typeface="+mn-cs"/>
              </a:defRPr>
            </a:lvl3pPr>
            <a:lvl4pPr marL="2743063" algn="l" defTabSz="1828709" rtl="0" eaLnBrk="1" latinLnBrk="0" hangingPunct="1">
              <a:defRPr sz="3600" kern="1200">
                <a:solidFill>
                  <a:schemeClr val="lt1"/>
                </a:solidFill>
                <a:latin typeface="+mn-lt"/>
                <a:ea typeface="+mn-ea"/>
                <a:cs typeface="+mn-cs"/>
              </a:defRPr>
            </a:lvl4pPr>
            <a:lvl5pPr marL="3657417" algn="l" defTabSz="1828709" rtl="0" eaLnBrk="1" latinLnBrk="0" hangingPunct="1">
              <a:defRPr sz="3600" kern="1200">
                <a:solidFill>
                  <a:schemeClr val="lt1"/>
                </a:solidFill>
                <a:latin typeface="+mn-lt"/>
                <a:ea typeface="+mn-ea"/>
                <a:cs typeface="+mn-cs"/>
              </a:defRPr>
            </a:lvl5pPr>
            <a:lvl6pPr marL="4571771" algn="l" defTabSz="1828709" rtl="0" eaLnBrk="1" latinLnBrk="0" hangingPunct="1">
              <a:defRPr sz="3600" kern="1200">
                <a:solidFill>
                  <a:schemeClr val="lt1"/>
                </a:solidFill>
                <a:latin typeface="+mn-lt"/>
                <a:ea typeface="+mn-ea"/>
                <a:cs typeface="+mn-cs"/>
              </a:defRPr>
            </a:lvl6pPr>
            <a:lvl7pPr marL="5486126" algn="l" defTabSz="1828709" rtl="0" eaLnBrk="1" latinLnBrk="0" hangingPunct="1">
              <a:defRPr sz="3600" kern="1200">
                <a:solidFill>
                  <a:schemeClr val="lt1"/>
                </a:solidFill>
                <a:latin typeface="+mn-lt"/>
                <a:ea typeface="+mn-ea"/>
                <a:cs typeface="+mn-cs"/>
              </a:defRPr>
            </a:lvl7pPr>
            <a:lvl8pPr marL="6400480" algn="l" defTabSz="1828709" rtl="0" eaLnBrk="1" latinLnBrk="0" hangingPunct="1">
              <a:defRPr sz="3600" kern="1200">
                <a:solidFill>
                  <a:schemeClr val="lt1"/>
                </a:solidFill>
                <a:latin typeface="+mn-lt"/>
                <a:ea typeface="+mn-ea"/>
                <a:cs typeface="+mn-cs"/>
              </a:defRPr>
            </a:lvl8pPr>
            <a:lvl9pPr marL="7314834" algn="l" defTabSz="1828709" rtl="0" eaLnBrk="1" latinLnBrk="0" hangingPunct="1">
              <a:defRPr sz="3600" kern="1200">
                <a:solidFill>
                  <a:schemeClr val="lt1"/>
                </a:solidFill>
                <a:latin typeface="+mn-lt"/>
                <a:ea typeface="+mn-ea"/>
                <a:cs typeface="+mn-cs"/>
              </a:defRPr>
            </a:lvl9pPr>
          </a:lstStyle>
          <a:p>
            <a:pPr algn="ctr"/>
            <a:endParaRPr lang="en-GB" sz="3599">
              <a:solidFill>
                <a:prstClr val="white"/>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hapterslide dark text">
    <p:spTree>
      <p:nvGrpSpPr>
        <p:cNvPr id="1" name=""/>
        <p:cNvGrpSpPr/>
        <p:nvPr/>
      </p:nvGrpSpPr>
      <p:grpSpPr>
        <a:xfrm>
          <a:off x="0" y="0"/>
          <a:ext cx="0" cy="0"/>
          <a:chOff x="0" y="0"/>
          <a:chExt cx="0" cy="0"/>
        </a:xfrm>
      </p:grpSpPr>
      <p:sp>
        <p:nvSpPr>
          <p:cNvPr id="12" name="Plassholder for bilde 8"/>
          <p:cNvSpPr>
            <a:spLocks noGrp="1"/>
          </p:cNvSpPr>
          <p:nvPr>
            <p:ph type="pic" sz="quarter" idx="13"/>
          </p:nvPr>
        </p:nvSpPr>
        <p:spPr>
          <a:xfrm>
            <a:off x="1" y="0"/>
            <a:ext cx="12192000" cy="6858858"/>
          </a:xfrm>
          <a:solidFill>
            <a:schemeClr val="accent5"/>
          </a:solidFill>
        </p:spPr>
        <p:txBody>
          <a:bodyPr tIns="2520252" anchor="t" anchorCtr="1">
            <a:normAutofit/>
          </a:bodyPr>
          <a:lstStyle>
            <a:lvl1pPr marL="0" indent="0" algn="ctr">
              <a:buNone/>
              <a:defRPr sz="1500"/>
            </a:lvl1pPr>
          </a:lstStyle>
          <a:p>
            <a:r>
              <a:rPr lang="en-US"/>
              <a:t>Click icon to add picture</a:t>
            </a:r>
            <a:endParaRPr lang="nb-NO"/>
          </a:p>
        </p:txBody>
      </p:sp>
      <p:sp>
        <p:nvSpPr>
          <p:cNvPr id="3" name="Plassholder for tekst 2"/>
          <p:cNvSpPr>
            <a:spLocks noGrp="1"/>
          </p:cNvSpPr>
          <p:nvPr>
            <p:ph type="body" idx="1"/>
          </p:nvPr>
        </p:nvSpPr>
        <p:spPr>
          <a:xfrm>
            <a:off x="540104" y="2441106"/>
            <a:ext cx="5220992" cy="180022"/>
          </a:xfrm>
        </p:spPr>
        <p:txBody>
          <a:bodyPr>
            <a:normAutofit/>
          </a:bodyPr>
          <a:lstStyle>
            <a:lvl1pPr marL="0" indent="0">
              <a:buNone/>
              <a:defRPr sz="1100" cap="all" baseline="0">
                <a:solidFill>
                  <a:schemeClr val="accent2"/>
                </a:solidFill>
              </a:defRPr>
            </a:lvl1pPr>
            <a:lvl2pPr marL="457085" indent="0">
              <a:buNone/>
              <a:defRPr sz="1999">
                <a:solidFill>
                  <a:schemeClr val="tx1">
                    <a:tint val="75000"/>
                  </a:schemeClr>
                </a:solidFill>
              </a:defRPr>
            </a:lvl2pPr>
            <a:lvl3pPr marL="914171" indent="0">
              <a:buNone/>
              <a:defRPr sz="1799">
                <a:solidFill>
                  <a:schemeClr val="tx1">
                    <a:tint val="75000"/>
                  </a:schemeClr>
                </a:solidFill>
              </a:defRPr>
            </a:lvl3pPr>
            <a:lvl4pPr marL="1371257" indent="0">
              <a:buNone/>
              <a:defRPr sz="1600">
                <a:solidFill>
                  <a:schemeClr val="tx1">
                    <a:tint val="75000"/>
                  </a:schemeClr>
                </a:solidFill>
              </a:defRPr>
            </a:lvl4pPr>
            <a:lvl5pPr marL="1828342" indent="0">
              <a:buNone/>
              <a:defRPr sz="1600">
                <a:solidFill>
                  <a:schemeClr val="tx1">
                    <a:tint val="75000"/>
                  </a:schemeClr>
                </a:solidFill>
              </a:defRPr>
            </a:lvl5pPr>
            <a:lvl6pPr marL="2285428" indent="0">
              <a:buNone/>
              <a:defRPr sz="1600">
                <a:solidFill>
                  <a:schemeClr val="tx1">
                    <a:tint val="75000"/>
                  </a:schemeClr>
                </a:solidFill>
              </a:defRPr>
            </a:lvl6pPr>
            <a:lvl7pPr marL="2742515" indent="0">
              <a:buNone/>
              <a:defRPr sz="1600">
                <a:solidFill>
                  <a:schemeClr val="tx1">
                    <a:tint val="75000"/>
                  </a:schemeClr>
                </a:solidFill>
              </a:defRPr>
            </a:lvl7pPr>
            <a:lvl8pPr marL="3199599" indent="0">
              <a:buNone/>
              <a:defRPr sz="1600">
                <a:solidFill>
                  <a:schemeClr val="tx1">
                    <a:tint val="75000"/>
                  </a:schemeClr>
                </a:solidFill>
              </a:defRPr>
            </a:lvl8pPr>
            <a:lvl9pPr marL="3656685" indent="0">
              <a:buNone/>
              <a:defRPr sz="1600">
                <a:solidFill>
                  <a:schemeClr val="tx1">
                    <a:tint val="75000"/>
                  </a:schemeClr>
                </a:solidFill>
              </a:defRPr>
            </a:lvl9pPr>
          </a:lstStyle>
          <a:p>
            <a:pPr lvl="0"/>
            <a:r>
              <a:rPr lang="en-US"/>
              <a:t>Edit Master text styles</a:t>
            </a:r>
          </a:p>
        </p:txBody>
      </p:sp>
      <p:sp>
        <p:nvSpPr>
          <p:cNvPr id="4" name="Plassholder for dato 3"/>
          <p:cNvSpPr>
            <a:spLocks noGrp="1"/>
          </p:cNvSpPr>
          <p:nvPr>
            <p:ph type="dt" sz="half" idx="10"/>
          </p:nvPr>
        </p:nvSpPr>
        <p:spPr/>
        <p:txBody>
          <a:bodyPr/>
          <a:lstStyle/>
          <a:p>
            <a:fld id="{983651F3-9B16-40C6-B209-3688FC9C95F6}" type="datetimeFigureOut">
              <a:rPr lang="nb-NO" smtClean="0">
                <a:solidFill>
                  <a:srgbClr val="414042"/>
                </a:solidFill>
              </a:rPr>
              <a:pPr/>
              <a:t>24.02.2021</a:t>
            </a:fld>
            <a:endParaRPr lang="nb-NO">
              <a:solidFill>
                <a:srgbClr val="414042"/>
              </a:solidFill>
            </a:endParaRPr>
          </a:p>
        </p:txBody>
      </p:sp>
      <p:sp>
        <p:nvSpPr>
          <p:cNvPr id="5" name="Plassholder for bunntekst 4"/>
          <p:cNvSpPr>
            <a:spLocks noGrp="1"/>
          </p:cNvSpPr>
          <p:nvPr>
            <p:ph type="ftr" sz="quarter" idx="11"/>
          </p:nvPr>
        </p:nvSpPr>
        <p:spPr/>
        <p:txBody>
          <a:bodyPr/>
          <a:lstStyle/>
          <a:p>
            <a:endParaRPr lang="nb-NO">
              <a:solidFill>
                <a:srgbClr val="414042"/>
              </a:solidFill>
            </a:endParaRPr>
          </a:p>
        </p:txBody>
      </p:sp>
      <p:sp>
        <p:nvSpPr>
          <p:cNvPr id="6" name="Plassholder for lysbildenummer 5"/>
          <p:cNvSpPr>
            <a:spLocks noGrp="1"/>
          </p:cNvSpPr>
          <p:nvPr>
            <p:ph type="sldNum" sz="quarter" idx="12"/>
          </p:nvPr>
        </p:nvSpPr>
        <p:spPr/>
        <p:txBody>
          <a:bodyPr/>
          <a:lstStyle/>
          <a:p>
            <a:fld id="{5751DFAA-887F-4071-8EAD-E8CA316FCF06}" type="slidenum">
              <a:rPr lang="nb-NO" smtClean="0">
                <a:solidFill>
                  <a:srgbClr val="414042"/>
                </a:solidFill>
              </a:rPr>
              <a:pPr/>
              <a:t>‹#›</a:t>
            </a:fld>
            <a:endParaRPr lang="nb-NO">
              <a:solidFill>
                <a:srgbClr val="414042"/>
              </a:solidFill>
            </a:endParaRPr>
          </a:p>
        </p:txBody>
      </p:sp>
      <p:sp>
        <p:nvSpPr>
          <p:cNvPr id="7" name="Tittel 6"/>
          <p:cNvSpPr>
            <a:spLocks noGrp="1"/>
          </p:cNvSpPr>
          <p:nvPr>
            <p:ph type="title" hasCustomPrompt="1"/>
          </p:nvPr>
        </p:nvSpPr>
        <p:spPr>
          <a:xfrm>
            <a:off x="540104" y="2889361"/>
            <a:ext cx="5220992" cy="2720054"/>
          </a:xfrm>
        </p:spPr>
        <p:txBody>
          <a:bodyPr>
            <a:normAutofit/>
          </a:bodyPr>
          <a:lstStyle>
            <a:lvl1pPr>
              <a:lnSpc>
                <a:spcPct val="80000"/>
              </a:lnSpc>
              <a:defRPr sz="7498">
                <a:solidFill>
                  <a:schemeClr val="accent2"/>
                </a:solidFill>
              </a:defRPr>
            </a:lvl1pPr>
          </a:lstStyle>
          <a:p>
            <a:r>
              <a:rPr lang="nb-NO" err="1"/>
              <a:t>Add</a:t>
            </a:r>
            <a:r>
              <a:rPr lang="nb-NO"/>
              <a:t> </a:t>
            </a:r>
            <a:r>
              <a:rPr lang="nb-NO" err="1"/>
              <a:t>title</a:t>
            </a:r>
            <a:endParaRPr lang="nb-NO"/>
          </a:p>
        </p:txBody>
      </p:sp>
      <p:sp>
        <p:nvSpPr>
          <p:cNvPr id="8" name="noColor"/>
          <p:cNvSpPr/>
          <p:nvPr userDrawn="1"/>
        </p:nvSpPr>
        <p:spPr>
          <a:xfrm>
            <a:off x="5761845" y="435236"/>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13" tIns="22857" rIns="45713" bIns="22857" rtlCol="0" anchor="ctr"/>
          <a:lstStyle>
            <a:defPPr>
              <a:defRPr lang="nb-NO"/>
            </a:defPPr>
            <a:lvl1pPr marL="0" algn="l" defTabSz="1828709" rtl="0" eaLnBrk="1" latinLnBrk="0" hangingPunct="1">
              <a:defRPr sz="3600" kern="1200">
                <a:solidFill>
                  <a:schemeClr val="lt1"/>
                </a:solidFill>
                <a:latin typeface="+mn-lt"/>
                <a:ea typeface="+mn-ea"/>
                <a:cs typeface="+mn-cs"/>
              </a:defRPr>
            </a:lvl1pPr>
            <a:lvl2pPr marL="914354" algn="l" defTabSz="1828709" rtl="0" eaLnBrk="1" latinLnBrk="0" hangingPunct="1">
              <a:defRPr sz="3600" kern="1200">
                <a:solidFill>
                  <a:schemeClr val="lt1"/>
                </a:solidFill>
                <a:latin typeface="+mn-lt"/>
                <a:ea typeface="+mn-ea"/>
                <a:cs typeface="+mn-cs"/>
              </a:defRPr>
            </a:lvl2pPr>
            <a:lvl3pPr marL="1828709" algn="l" defTabSz="1828709" rtl="0" eaLnBrk="1" latinLnBrk="0" hangingPunct="1">
              <a:defRPr sz="3600" kern="1200">
                <a:solidFill>
                  <a:schemeClr val="lt1"/>
                </a:solidFill>
                <a:latin typeface="+mn-lt"/>
                <a:ea typeface="+mn-ea"/>
                <a:cs typeface="+mn-cs"/>
              </a:defRPr>
            </a:lvl3pPr>
            <a:lvl4pPr marL="2743063" algn="l" defTabSz="1828709" rtl="0" eaLnBrk="1" latinLnBrk="0" hangingPunct="1">
              <a:defRPr sz="3600" kern="1200">
                <a:solidFill>
                  <a:schemeClr val="lt1"/>
                </a:solidFill>
                <a:latin typeface="+mn-lt"/>
                <a:ea typeface="+mn-ea"/>
                <a:cs typeface="+mn-cs"/>
              </a:defRPr>
            </a:lvl4pPr>
            <a:lvl5pPr marL="3657417" algn="l" defTabSz="1828709" rtl="0" eaLnBrk="1" latinLnBrk="0" hangingPunct="1">
              <a:defRPr sz="3600" kern="1200">
                <a:solidFill>
                  <a:schemeClr val="lt1"/>
                </a:solidFill>
                <a:latin typeface="+mn-lt"/>
                <a:ea typeface="+mn-ea"/>
                <a:cs typeface="+mn-cs"/>
              </a:defRPr>
            </a:lvl5pPr>
            <a:lvl6pPr marL="4571771" algn="l" defTabSz="1828709" rtl="0" eaLnBrk="1" latinLnBrk="0" hangingPunct="1">
              <a:defRPr sz="3600" kern="1200">
                <a:solidFill>
                  <a:schemeClr val="lt1"/>
                </a:solidFill>
                <a:latin typeface="+mn-lt"/>
                <a:ea typeface="+mn-ea"/>
                <a:cs typeface="+mn-cs"/>
              </a:defRPr>
            </a:lvl6pPr>
            <a:lvl7pPr marL="5486126" algn="l" defTabSz="1828709" rtl="0" eaLnBrk="1" latinLnBrk="0" hangingPunct="1">
              <a:defRPr sz="3600" kern="1200">
                <a:solidFill>
                  <a:schemeClr val="lt1"/>
                </a:solidFill>
                <a:latin typeface="+mn-lt"/>
                <a:ea typeface="+mn-ea"/>
                <a:cs typeface="+mn-cs"/>
              </a:defRPr>
            </a:lvl7pPr>
            <a:lvl8pPr marL="6400480" algn="l" defTabSz="1828709" rtl="0" eaLnBrk="1" latinLnBrk="0" hangingPunct="1">
              <a:defRPr sz="3600" kern="1200">
                <a:solidFill>
                  <a:schemeClr val="lt1"/>
                </a:solidFill>
                <a:latin typeface="+mn-lt"/>
                <a:ea typeface="+mn-ea"/>
                <a:cs typeface="+mn-cs"/>
              </a:defRPr>
            </a:lvl8pPr>
            <a:lvl9pPr marL="7314834" algn="l" defTabSz="1828709" rtl="0" eaLnBrk="1" latinLnBrk="0" hangingPunct="1">
              <a:defRPr sz="3600" kern="1200">
                <a:solidFill>
                  <a:schemeClr val="lt1"/>
                </a:solidFill>
                <a:latin typeface="+mn-lt"/>
                <a:ea typeface="+mn-ea"/>
                <a:cs typeface="+mn-cs"/>
              </a:defRPr>
            </a:lvl9pPr>
          </a:lstStyle>
          <a:p>
            <a:pPr algn="ctr"/>
            <a:endParaRPr lang="en-GB" sz="3599">
              <a:solidFill>
                <a:prstClr val="white"/>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Click to edit Master title style</a:t>
            </a:r>
            <a:endParaRPr lang="nb-NO"/>
          </a:p>
        </p:txBody>
      </p:sp>
      <p:sp>
        <p:nvSpPr>
          <p:cNvPr id="3" name="Plassholder for innhold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Plassholder for dato 3"/>
          <p:cNvSpPr>
            <a:spLocks noGrp="1"/>
          </p:cNvSpPr>
          <p:nvPr>
            <p:ph type="dt" sz="half" idx="2"/>
          </p:nvPr>
        </p:nvSpPr>
        <p:spPr>
          <a:xfrm>
            <a:off x="10086089" y="6349151"/>
            <a:ext cx="1095623" cy="223663"/>
          </a:xfrm>
          <a:prstGeom prst="rect">
            <a:avLst/>
          </a:prstGeom>
        </p:spPr>
        <p:txBody>
          <a:bodyPr vert="horz" lIns="0" tIns="0" rIns="0" bIns="0" rtlCol="0" anchor="ctr"/>
          <a:lstStyle>
            <a:lvl1pPr algn="r">
              <a:defRPr sz="933">
                <a:solidFill>
                  <a:srgbClr val="414042"/>
                </a:solidFill>
              </a:defRPr>
            </a:lvl1pPr>
          </a:lstStyle>
          <a:p>
            <a:fld id="{3DA2A03A-820E-324F-AA4D-0B22EE4988FA}" type="datetimeFigureOut">
              <a:rPr lang="en-US" smtClean="0"/>
              <a:t>2/24/2021</a:t>
            </a:fld>
            <a:endParaRPr lang="en-US"/>
          </a:p>
        </p:txBody>
      </p:sp>
      <p:sp>
        <p:nvSpPr>
          <p:cNvPr id="8" name="Plassholder for bunntekst 4"/>
          <p:cNvSpPr>
            <a:spLocks noGrp="1"/>
          </p:cNvSpPr>
          <p:nvPr>
            <p:ph type="ftr" sz="quarter" idx="3"/>
          </p:nvPr>
        </p:nvSpPr>
        <p:spPr>
          <a:xfrm>
            <a:off x="2190300" y="6349678"/>
            <a:ext cx="7848567" cy="222751"/>
          </a:xfrm>
          <a:prstGeom prst="rect">
            <a:avLst/>
          </a:prstGeom>
        </p:spPr>
        <p:txBody>
          <a:bodyPr vert="horz" lIns="0" tIns="0" rIns="0" bIns="0" rtlCol="0" anchor="ctr"/>
          <a:lstStyle>
            <a:lvl1pPr algn="r">
              <a:defRPr sz="933" cap="all" baseline="0">
                <a:solidFill>
                  <a:srgbClr val="414042"/>
                </a:solidFill>
              </a:defRPr>
            </a:lvl1pPr>
          </a:lstStyle>
          <a:p>
            <a:endParaRPr lang="en-US"/>
          </a:p>
        </p:txBody>
      </p:sp>
      <p:sp>
        <p:nvSpPr>
          <p:cNvPr id="9" name="Plassholder for lysbildenummer 5"/>
          <p:cNvSpPr>
            <a:spLocks noGrp="1"/>
          </p:cNvSpPr>
          <p:nvPr>
            <p:ph type="sldNum" sz="quarter" idx="4"/>
          </p:nvPr>
        </p:nvSpPr>
        <p:spPr>
          <a:xfrm>
            <a:off x="11223639" y="6350983"/>
            <a:ext cx="578800" cy="223148"/>
          </a:xfrm>
          <a:prstGeom prst="rect">
            <a:avLst/>
          </a:prstGeom>
        </p:spPr>
        <p:txBody>
          <a:bodyPr vert="horz" lIns="0" tIns="0" rIns="0" bIns="0" rtlCol="0" anchor="ctr"/>
          <a:lstStyle>
            <a:lvl1pPr algn="r">
              <a:defRPr sz="933">
                <a:solidFill>
                  <a:srgbClr val="414042"/>
                </a:solidFill>
              </a:defRPr>
            </a:lvl1pPr>
          </a:lstStyle>
          <a:p>
            <a:fld id="{38E3EFE1-3684-0047-8115-347A2AE247C2}"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hapterslide white text">
    <p:spTree>
      <p:nvGrpSpPr>
        <p:cNvPr id="1" name=""/>
        <p:cNvGrpSpPr/>
        <p:nvPr/>
      </p:nvGrpSpPr>
      <p:grpSpPr>
        <a:xfrm>
          <a:off x="0" y="0"/>
          <a:ext cx="0" cy="0"/>
          <a:chOff x="0" y="0"/>
          <a:chExt cx="0" cy="0"/>
        </a:xfrm>
      </p:grpSpPr>
      <p:sp>
        <p:nvSpPr>
          <p:cNvPr id="12" name="Plassholder for bilde 8"/>
          <p:cNvSpPr>
            <a:spLocks noGrp="1"/>
          </p:cNvSpPr>
          <p:nvPr>
            <p:ph type="pic" sz="quarter" idx="13"/>
          </p:nvPr>
        </p:nvSpPr>
        <p:spPr>
          <a:xfrm>
            <a:off x="1" y="0"/>
            <a:ext cx="12192000" cy="6858858"/>
          </a:xfrm>
          <a:solidFill>
            <a:schemeClr val="accent5"/>
          </a:solidFill>
        </p:spPr>
        <p:txBody>
          <a:bodyPr tIns="2520252" anchor="t" anchorCtr="1">
            <a:normAutofit/>
          </a:bodyPr>
          <a:lstStyle>
            <a:lvl1pPr marL="0" indent="0" algn="ctr">
              <a:buNone/>
              <a:defRPr sz="1500"/>
            </a:lvl1pPr>
          </a:lstStyle>
          <a:p>
            <a:r>
              <a:rPr lang="en-US"/>
              <a:t>Click icon to add picture</a:t>
            </a:r>
            <a:endParaRPr lang="nb-NO"/>
          </a:p>
        </p:txBody>
      </p:sp>
      <p:sp>
        <p:nvSpPr>
          <p:cNvPr id="3" name="Plassholder for tekst 2"/>
          <p:cNvSpPr>
            <a:spLocks noGrp="1"/>
          </p:cNvSpPr>
          <p:nvPr>
            <p:ph type="body" idx="1"/>
          </p:nvPr>
        </p:nvSpPr>
        <p:spPr>
          <a:xfrm>
            <a:off x="540104" y="2441106"/>
            <a:ext cx="5220992" cy="180022"/>
          </a:xfrm>
        </p:spPr>
        <p:txBody>
          <a:bodyPr>
            <a:normAutofit/>
          </a:bodyPr>
          <a:lstStyle>
            <a:lvl1pPr marL="0" indent="0">
              <a:buNone/>
              <a:defRPr sz="1100" cap="all" baseline="0">
                <a:solidFill>
                  <a:schemeClr val="lt1"/>
                </a:solidFill>
              </a:defRPr>
            </a:lvl1pPr>
            <a:lvl2pPr marL="457085" indent="0">
              <a:buNone/>
              <a:defRPr sz="1999">
                <a:solidFill>
                  <a:schemeClr val="tx1">
                    <a:tint val="75000"/>
                  </a:schemeClr>
                </a:solidFill>
              </a:defRPr>
            </a:lvl2pPr>
            <a:lvl3pPr marL="914171" indent="0">
              <a:buNone/>
              <a:defRPr sz="1799">
                <a:solidFill>
                  <a:schemeClr val="tx1">
                    <a:tint val="75000"/>
                  </a:schemeClr>
                </a:solidFill>
              </a:defRPr>
            </a:lvl3pPr>
            <a:lvl4pPr marL="1371257" indent="0">
              <a:buNone/>
              <a:defRPr sz="1600">
                <a:solidFill>
                  <a:schemeClr val="tx1">
                    <a:tint val="75000"/>
                  </a:schemeClr>
                </a:solidFill>
              </a:defRPr>
            </a:lvl4pPr>
            <a:lvl5pPr marL="1828342" indent="0">
              <a:buNone/>
              <a:defRPr sz="1600">
                <a:solidFill>
                  <a:schemeClr val="tx1">
                    <a:tint val="75000"/>
                  </a:schemeClr>
                </a:solidFill>
              </a:defRPr>
            </a:lvl5pPr>
            <a:lvl6pPr marL="2285428" indent="0">
              <a:buNone/>
              <a:defRPr sz="1600">
                <a:solidFill>
                  <a:schemeClr val="tx1">
                    <a:tint val="75000"/>
                  </a:schemeClr>
                </a:solidFill>
              </a:defRPr>
            </a:lvl6pPr>
            <a:lvl7pPr marL="2742515" indent="0">
              <a:buNone/>
              <a:defRPr sz="1600">
                <a:solidFill>
                  <a:schemeClr val="tx1">
                    <a:tint val="75000"/>
                  </a:schemeClr>
                </a:solidFill>
              </a:defRPr>
            </a:lvl7pPr>
            <a:lvl8pPr marL="3199599" indent="0">
              <a:buNone/>
              <a:defRPr sz="1600">
                <a:solidFill>
                  <a:schemeClr val="tx1">
                    <a:tint val="75000"/>
                  </a:schemeClr>
                </a:solidFill>
              </a:defRPr>
            </a:lvl8pPr>
            <a:lvl9pPr marL="3656685" indent="0">
              <a:buNone/>
              <a:defRPr sz="1600">
                <a:solidFill>
                  <a:schemeClr val="tx1">
                    <a:tint val="75000"/>
                  </a:schemeClr>
                </a:solidFill>
              </a:defRPr>
            </a:lvl9pPr>
          </a:lstStyle>
          <a:p>
            <a:pPr lvl="0"/>
            <a:r>
              <a:rPr lang="en-US"/>
              <a:t>Edit Master text styles</a:t>
            </a:r>
          </a:p>
        </p:txBody>
      </p:sp>
      <p:sp>
        <p:nvSpPr>
          <p:cNvPr id="4" name="Plassholder for dato 3"/>
          <p:cNvSpPr>
            <a:spLocks noGrp="1"/>
          </p:cNvSpPr>
          <p:nvPr>
            <p:ph type="dt" sz="half" idx="10"/>
          </p:nvPr>
        </p:nvSpPr>
        <p:spPr/>
        <p:txBody>
          <a:bodyPr/>
          <a:lstStyle/>
          <a:p>
            <a:fld id="{983651F3-9B16-40C6-B209-3688FC9C95F6}" type="datetimeFigureOut">
              <a:rPr lang="nb-NO" smtClean="0">
                <a:solidFill>
                  <a:srgbClr val="414042"/>
                </a:solidFill>
              </a:rPr>
              <a:pPr/>
              <a:t>24.02.2021</a:t>
            </a:fld>
            <a:endParaRPr lang="nb-NO">
              <a:solidFill>
                <a:srgbClr val="414042"/>
              </a:solidFill>
            </a:endParaRPr>
          </a:p>
        </p:txBody>
      </p:sp>
      <p:sp>
        <p:nvSpPr>
          <p:cNvPr id="5" name="Plassholder for bunntekst 4"/>
          <p:cNvSpPr>
            <a:spLocks noGrp="1"/>
          </p:cNvSpPr>
          <p:nvPr>
            <p:ph type="ftr" sz="quarter" idx="11"/>
          </p:nvPr>
        </p:nvSpPr>
        <p:spPr/>
        <p:txBody>
          <a:bodyPr/>
          <a:lstStyle/>
          <a:p>
            <a:endParaRPr lang="nb-NO">
              <a:solidFill>
                <a:srgbClr val="414042"/>
              </a:solidFill>
            </a:endParaRPr>
          </a:p>
        </p:txBody>
      </p:sp>
      <p:sp>
        <p:nvSpPr>
          <p:cNvPr id="6" name="Plassholder for lysbildenummer 5"/>
          <p:cNvSpPr>
            <a:spLocks noGrp="1"/>
          </p:cNvSpPr>
          <p:nvPr>
            <p:ph type="sldNum" sz="quarter" idx="12"/>
          </p:nvPr>
        </p:nvSpPr>
        <p:spPr/>
        <p:txBody>
          <a:bodyPr/>
          <a:lstStyle/>
          <a:p>
            <a:fld id="{5751DFAA-887F-4071-8EAD-E8CA316FCF06}" type="slidenum">
              <a:rPr lang="nb-NO" smtClean="0">
                <a:solidFill>
                  <a:srgbClr val="414042"/>
                </a:solidFill>
              </a:rPr>
              <a:pPr/>
              <a:t>‹#›</a:t>
            </a:fld>
            <a:endParaRPr lang="nb-NO">
              <a:solidFill>
                <a:srgbClr val="414042"/>
              </a:solidFill>
            </a:endParaRPr>
          </a:p>
        </p:txBody>
      </p:sp>
      <p:sp>
        <p:nvSpPr>
          <p:cNvPr id="7" name="Tittel 6"/>
          <p:cNvSpPr>
            <a:spLocks noGrp="1"/>
          </p:cNvSpPr>
          <p:nvPr>
            <p:ph type="title" hasCustomPrompt="1"/>
          </p:nvPr>
        </p:nvSpPr>
        <p:spPr>
          <a:xfrm>
            <a:off x="540104" y="2889361"/>
            <a:ext cx="5220992" cy="2720054"/>
          </a:xfrm>
        </p:spPr>
        <p:txBody>
          <a:bodyPr>
            <a:normAutofit/>
          </a:bodyPr>
          <a:lstStyle>
            <a:lvl1pPr>
              <a:lnSpc>
                <a:spcPct val="80000"/>
              </a:lnSpc>
              <a:defRPr sz="7498">
                <a:solidFill>
                  <a:schemeClr val="lt1"/>
                </a:solidFill>
              </a:defRPr>
            </a:lvl1pPr>
          </a:lstStyle>
          <a:p>
            <a:r>
              <a:rPr lang="nb-NO" err="1"/>
              <a:t>Add</a:t>
            </a:r>
            <a:r>
              <a:rPr lang="nb-NO"/>
              <a:t> </a:t>
            </a:r>
            <a:r>
              <a:rPr lang="nb-NO" err="1"/>
              <a:t>title</a:t>
            </a:r>
            <a:endParaRPr lang="nb-NO"/>
          </a:p>
        </p:txBody>
      </p:sp>
      <p:sp>
        <p:nvSpPr>
          <p:cNvPr id="8" name="noColor"/>
          <p:cNvSpPr/>
          <p:nvPr userDrawn="1"/>
        </p:nvSpPr>
        <p:spPr>
          <a:xfrm>
            <a:off x="5761845" y="435236"/>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13" tIns="22857" rIns="45713" bIns="22857" rtlCol="0" anchor="ctr"/>
          <a:lstStyle>
            <a:defPPr>
              <a:defRPr lang="nb-NO"/>
            </a:defPPr>
            <a:lvl1pPr marL="0" algn="l" defTabSz="1828709" rtl="0" eaLnBrk="1" latinLnBrk="0" hangingPunct="1">
              <a:defRPr sz="3600" kern="1200">
                <a:solidFill>
                  <a:schemeClr val="lt1"/>
                </a:solidFill>
                <a:latin typeface="+mn-lt"/>
                <a:ea typeface="+mn-ea"/>
                <a:cs typeface="+mn-cs"/>
              </a:defRPr>
            </a:lvl1pPr>
            <a:lvl2pPr marL="914354" algn="l" defTabSz="1828709" rtl="0" eaLnBrk="1" latinLnBrk="0" hangingPunct="1">
              <a:defRPr sz="3600" kern="1200">
                <a:solidFill>
                  <a:schemeClr val="lt1"/>
                </a:solidFill>
                <a:latin typeface="+mn-lt"/>
                <a:ea typeface="+mn-ea"/>
                <a:cs typeface="+mn-cs"/>
              </a:defRPr>
            </a:lvl2pPr>
            <a:lvl3pPr marL="1828709" algn="l" defTabSz="1828709" rtl="0" eaLnBrk="1" latinLnBrk="0" hangingPunct="1">
              <a:defRPr sz="3600" kern="1200">
                <a:solidFill>
                  <a:schemeClr val="lt1"/>
                </a:solidFill>
                <a:latin typeface="+mn-lt"/>
                <a:ea typeface="+mn-ea"/>
                <a:cs typeface="+mn-cs"/>
              </a:defRPr>
            </a:lvl3pPr>
            <a:lvl4pPr marL="2743063" algn="l" defTabSz="1828709" rtl="0" eaLnBrk="1" latinLnBrk="0" hangingPunct="1">
              <a:defRPr sz="3600" kern="1200">
                <a:solidFill>
                  <a:schemeClr val="lt1"/>
                </a:solidFill>
                <a:latin typeface="+mn-lt"/>
                <a:ea typeface="+mn-ea"/>
                <a:cs typeface="+mn-cs"/>
              </a:defRPr>
            </a:lvl4pPr>
            <a:lvl5pPr marL="3657417" algn="l" defTabSz="1828709" rtl="0" eaLnBrk="1" latinLnBrk="0" hangingPunct="1">
              <a:defRPr sz="3600" kern="1200">
                <a:solidFill>
                  <a:schemeClr val="lt1"/>
                </a:solidFill>
                <a:latin typeface="+mn-lt"/>
                <a:ea typeface="+mn-ea"/>
                <a:cs typeface="+mn-cs"/>
              </a:defRPr>
            </a:lvl5pPr>
            <a:lvl6pPr marL="4571771" algn="l" defTabSz="1828709" rtl="0" eaLnBrk="1" latinLnBrk="0" hangingPunct="1">
              <a:defRPr sz="3600" kern="1200">
                <a:solidFill>
                  <a:schemeClr val="lt1"/>
                </a:solidFill>
                <a:latin typeface="+mn-lt"/>
                <a:ea typeface="+mn-ea"/>
                <a:cs typeface="+mn-cs"/>
              </a:defRPr>
            </a:lvl6pPr>
            <a:lvl7pPr marL="5486126" algn="l" defTabSz="1828709" rtl="0" eaLnBrk="1" latinLnBrk="0" hangingPunct="1">
              <a:defRPr sz="3600" kern="1200">
                <a:solidFill>
                  <a:schemeClr val="lt1"/>
                </a:solidFill>
                <a:latin typeface="+mn-lt"/>
                <a:ea typeface="+mn-ea"/>
                <a:cs typeface="+mn-cs"/>
              </a:defRPr>
            </a:lvl7pPr>
            <a:lvl8pPr marL="6400480" algn="l" defTabSz="1828709" rtl="0" eaLnBrk="1" latinLnBrk="0" hangingPunct="1">
              <a:defRPr sz="3600" kern="1200">
                <a:solidFill>
                  <a:schemeClr val="lt1"/>
                </a:solidFill>
                <a:latin typeface="+mn-lt"/>
                <a:ea typeface="+mn-ea"/>
                <a:cs typeface="+mn-cs"/>
              </a:defRPr>
            </a:lvl8pPr>
            <a:lvl9pPr marL="7314834" algn="l" defTabSz="1828709" rtl="0" eaLnBrk="1" latinLnBrk="0" hangingPunct="1">
              <a:defRPr sz="3600" kern="1200">
                <a:solidFill>
                  <a:schemeClr val="lt1"/>
                </a:solidFill>
                <a:latin typeface="+mn-lt"/>
                <a:ea typeface="+mn-ea"/>
                <a:cs typeface="+mn-cs"/>
              </a:defRPr>
            </a:lvl9pPr>
          </a:lstStyle>
          <a:p>
            <a:pPr algn="ctr"/>
            <a:endParaRPr lang="en-GB" sz="3599">
              <a:solidFill>
                <a:prstClr val="white"/>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Resting page">
    <p:spTree>
      <p:nvGrpSpPr>
        <p:cNvPr id="1" name=""/>
        <p:cNvGrpSpPr/>
        <p:nvPr/>
      </p:nvGrpSpPr>
      <p:grpSpPr>
        <a:xfrm>
          <a:off x="0" y="0"/>
          <a:ext cx="0" cy="0"/>
          <a:chOff x="0" y="0"/>
          <a:chExt cx="0" cy="0"/>
        </a:xfrm>
      </p:grpSpPr>
      <p:sp>
        <p:nvSpPr>
          <p:cNvPr id="12" name="Plassholder for bilde 8"/>
          <p:cNvSpPr>
            <a:spLocks noGrp="1"/>
          </p:cNvSpPr>
          <p:nvPr>
            <p:ph type="pic" sz="quarter" idx="13"/>
          </p:nvPr>
        </p:nvSpPr>
        <p:spPr>
          <a:xfrm>
            <a:off x="1" y="0"/>
            <a:ext cx="12192000" cy="6858858"/>
          </a:xfrm>
          <a:solidFill>
            <a:schemeClr val="accent5"/>
          </a:solidFill>
        </p:spPr>
        <p:txBody>
          <a:bodyPr tIns="2520252" anchor="t" anchorCtr="1">
            <a:normAutofit/>
          </a:bodyPr>
          <a:lstStyle>
            <a:lvl1pPr marL="0" indent="0" algn="ctr">
              <a:buNone/>
              <a:defRPr sz="1500"/>
            </a:lvl1pPr>
          </a:lstStyle>
          <a:p>
            <a:r>
              <a:rPr lang="en-US"/>
              <a:t>Click icon to add picture</a:t>
            </a:r>
            <a:endParaRPr lang="nb-NO"/>
          </a:p>
        </p:txBody>
      </p:sp>
      <p:sp>
        <p:nvSpPr>
          <p:cNvPr id="3" name="Plassholder for tekst 2"/>
          <p:cNvSpPr>
            <a:spLocks noGrp="1"/>
          </p:cNvSpPr>
          <p:nvPr>
            <p:ph type="body" idx="1"/>
          </p:nvPr>
        </p:nvSpPr>
        <p:spPr>
          <a:xfrm>
            <a:off x="540102" y="2441106"/>
            <a:ext cx="9361780" cy="180022"/>
          </a:xfrm>
        </p:spPr>
        <p:txBody>
          <a:bodyPr>
            <a:normAutofit/>
          </a:bodyPr>
          <a:lstStyle>
            <a:lvl1pPr marL="0" indent="0">
              <a:buNone/>
              <a:defRPr sz="1100" cap="all" baseline="0">
                <a:solidFill>
                  <a:schemeClr val="lt1"/>
                </a:solidFill>
              </a:defRPr>
            </a:lvl1pPr>
            <a:lvl2pPr marL="457085" indent="0">
              <a:buNone/>
              <a:defRPr sz="1999">
                <a:solidFill>
                  <a:schemeClr val="tx1">
                    <a:tint val="75000"/>
                  </a:schemeClr>
                </a:solidFill>
              </a:defRPr>
            </a:lvl2pPr>
            <a:lvl3pPr marL="914171" indent="0">
              <a:buNone/>
              <a:defRPr sz="1799">
                <a:solidFill>
                  <a:schemeClr val="tx1">
                    <a:tint val="75000"/>
                  </a:schemeClr>
                </a:solidFill>
              </a:defRPr>
            </a:lvl3pPr>
            <a:lvl4pPr marL="1371257" indent="0">
              <a:buNone/>
              <a:defRPr sz="1600">
                <a:solidFill>
                  <a:schemeClr val="tx1">
                    <a:tint val="75000"/>
                  </a:schemeClr>
                </a:solidFill>
              </a:defRPr>
            </a:lvl4pPr>
            <a:lvl5pPr marL="1828342" indent="0">
              <a:buNone/>
              <a:defRPr sz="1600">
                <a:solidFill>
                  <a:schemeClr val="tx1">
                    <a:tint val="75000"/>
                  </a:schemeClr>
                </a:solidFill>
              </a:defRPr>
            </a:lvl5pPr>
            <a:lvl6pPr marL="2285428" indent="0">
              <a:buNone/>
              <a:defRPr sz="1600">
                <a:solidFill>
                  <a:schemeClr val="tx1">
                    <a:tint val="75000"/>
                  </a:schemeClr>
                </a:solidFill>
              </a:defRPr>
            </a:lvl6pPr>
            <a:lvl7pPr marL="2742515" indent="0">
              <a:buNone/>
              <a:defRPr sz="1600">
                <a:solidFill>
                  <a:schemeClr val="tx1">
                    <a:tint val="75000"/>
                  </a:schemeClr>
                </a:solidFill>
              </a:defRPr>
            </a:lvl7pPr>
            <a:lvl8pPr marL="3199599" indent="0">
              <a:buNone/>
              <a:defRPr sz="1600">
                <a:solidFill>
                  <a:schemeClr val="tx1">
                    <a:tint val="75000"/>
                  </a:schemeClr>
                </a:solidFill>
              </a:defRPr>
            </a:lvl8pPr>
            <a:lvl9pPr marL="3656685" indent="0">
              <a:buNone/>
              <a:defRPr sz="1600">
                <a:solidFill>
                  <a:schemeClr val="tx1">
                    <a:tint val="75000"/>
                  </a:schemeClr>
                </a:solidFill>
              </a:defRPr>
            </a:lvl9pPr>
          </a:lstStyle>
          <a:p>
            <a:pPr lvl="0"/>
            <a:r>
              <a:rPr lang="en-US"/>
              <a:t>Edit Master text styles</a:t>
            </a:r>
          </a:p>
        </p:txBody>
      </p:sp>
      <p:sp>
        <p:nvSpPr>
          <p:cNvPr id="4" name="Plassholder for dato 3"/>
          <p:cNvSpPr>
            <a:spLocks noGrp="1"/>
          </p:cNvSpPr>
          <p:nvPr>
            <p:ph type="dt" sz="half" idx="10"/>
          </p:nvPr>
        </p:nvSpPr>
        <p:spPr/>
        <p:txBody>
          <a:bodyPr/>
          <a:lstStyle/>
          <a:p>
            <a:fld id="{983651F3-9B16-40C6-B209-3688FC9C95F6}" type="datetimeFigureOut">
              <a:rPr lang="nb-NO" smtClean="0">
                <a:solidFill>
                  <a:srgbClr val="414042"/>
                </a:solidFill>
              </a:rPr>
              <a:pPr/>
              <a:t>24.02.2021</a:t>
            </a:fld>
            <a:endParaRPr lang="nb-NO">
              <a:solidFill>
                <a:srgbClr val="414042"/>
              </a:solidFill>
            </a:endParaRPr>
          </a:p>
        </p:txBody>
      </p:sp>
      <p:sp>
        <p:nvSpPr>
          <p:cNvPr id="5" name="Plassholder for bunntekst 4"/>
          <p:cNvSpPr>
            <a:spLocks noGrp="1"/>
          </p:cNvSpPr>
          <p:nvPr>
            <p:ph type="ftr" sz="quarter" idx="11"/>
          </p:nvPr>
        </p:nvSpPr>
        <p:spPr/>
        <p:txBody>
          <a:bodyPr/>
          <a:lstStyle/>
          <a:p>
            <a:endParaRPr lang="nb-NO">
              <a:solidFill>
                <a:srgbClr val="414042"/>
              </a:solidFill>
            </a:endParaRPr>
          </a:p>
        </p:txBody>
      </p:sp>
      <p:sp>
        <p:nvSpPr>
          <p:cNvPr id="6" name="Plassholder for lysbildenummer 5"/>
          <p:cNvSpPr>
            <a:spLocks noGrp="1"/>
          </p:cNvSpPr>
          <p:nvPr>
            <p:ph type="sldNum" sz="quarter" idx="12"/>
          </p:nvPr>
        </p:nvSpPr>
        <p:spPr/>
        <p:txBody>
          <a:bodyPr/>
          <a:lstStyle/>
          <a:p>
            <a:fld id="{5751DFAA-887F-4071-8EAD-E8CA316FCF06}" type="slidenum">
              <a:rPr lang="nb-NO" smtClean="0">
                <a:solidFill>
                  <a:srgbClr val="414042"/>
                </a:solidFill>
              </a:rPr>
              <a:pPr/>
              <a:t>‹#›</a:t>
            </a:fld>
            <a:endParaRPr lang="nb-NO">
              <a:solidFill>
                <a:srgbClr val="414042"/>
              </a:solidFill>
            </a:endParaRPr>
          </a:p>
        </p:txBody>
      </p:sp>
      <p:sp>
        <p:nvSpPr>
          <p:cNvPr id="7" name="Tittel 6"/>
          <p:cNvSpPr>
            <a:spLocks noGrp="1"/>
          </p:cNvSpPr>
          <p:nvPr>
            <p:ph type="title"/>
          </p:nvPr>
        </p:nvSpPr>
        <p:spPr>
          <a:xfrm>
            <a:off x="540102" y="2889361"/>
            <a:ext cx="9361780" cy="2720054"/>
          </a:xfrm>
        </p:spPr>
        <p:txBody>
          <a:bodyPr>
            <a:normAutofit/>
          </a:bodyPr>
          <a:lstStyle>
            <a:lvl1pPr>
              <a:lnSpc>
                <a:spcPct val="80000"/>
              </a:lnSpc>
              <a:defRPr sz="7498" cap="none" baseline="0">
                <a:solidFill>
                  <a:schemeClr val="lt1"/>
                </a:solidFill>
              </a:defRPr>
            </a:lvl1pPr>
          </a:lstStyle>
          <a:p>
            <a:r>
              <a:rPr lang="en-US"/>
              <a:t>Click to edit Master title style</a:t>
            </a:r>
            <a:endParaRPr lang="nb-NO"/>
          </a:p>
        </p:txBody>
      </p:sp>
      <p:sp>
        <p:nvSpPr>
          <p:cNvPr id="8" name="noColor"/>
          <p:cNvSpPr/>
          <p:nvPr userDrawn="1"/>
        </p:nvSpPr>
        <p:spPr>
          <a:xfrm>
            <a:off x="5761845" y="435236"/>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13" tIns="22857" rIns="45713" bIns="22857" rtlCol="0" anchor="ctr"/>
          <a:lstStyle>
            <a:defPPr>
              <a:defRPr lang="nb-NO"/>
            </a:defPPr>
            <a:lvl1pPr marL="0" algn="l" defTabSz="1828709" rtl="0" eaLnBrk="1" latinLnBrk="0" hangingPunct="1">
              <a:defRPr sz="3600" kern="1200">
                <a:solidFill>
                  <a:schemeClr val="lt1"/>
                </a:solidFill>
                <a:latin typeface="+mn-lt"/>
                <a:ea typeface="+mn-ea"/>
                <a:cs typeface="+mn-cs"/>
              </a:defRPr>
            </a:lvl1pPr>
            <a:lvl2pPr marL="914354" algn="l" defTabSz="1828709" rtl="0" eaLnBrk="1" latinLnBrk="0" hangingPunct="1">
              <a:defRPr sz="3600" kern="1200">
                <a:solidFill>
                  <a:schemeClr val="lt1"/>
                </a:solidFill>
                <a:latin typeface="+mn-lt"/>
                <a:ea typeface="+mn-ea"/>
                <a:cs typeface="+mn-cs"/>
              </a:defRPr>
            </a:lvl2pPr>
            <a:lvl3pPr marL="1828709" algn="l" defTabSz="1828709" rtl="0" eaLnBrk="1" latinLnBrk="0" hangingPunct="1">
              <a:defRPr sz="3600" kern="1200">
                <a:solidFill>
                  <a:schemeClr val="lt1"/>
                </a:solidFill>
                <a:latin typeface="+mn-lt"/>
                <a:ea typeface="+mn-ea"/>
                <a:cs typeface="+mn-cs"/>
              </a:defRPr>
            </a:lvl3pPr>
            <a:lvl4pPr marL="2743063" algn="l" defTabSz="1828709" rtl="0" eaLnBrk="1" latinLnBrk="0" hangingPunct="1">
              <a:defRPr sz="3600" kern="1200">
                <a:solidFill>
                  <a:schemeClr val="lt1"/>
                </a:solidFill>
                <a:latin typeface="+mn-lt"/>
                <a:ea typeface="+mn-ea"/>
                <a:cs typeface="+mn-cs"/>
              </a:defRPr>
            </a:lvl4pPr>
            <a:lvl5pPr marL="3657417" algn="l" defTabSz="1828709" rtl="0" eaLnBrk="1" latinLnBrk="0" hangingPunct="1">
              <a:defRPr sz="3600" kern="1200">
                <a:solidFill>
                  <a:schemeClr val="lt1"/>
                </a:solidFill>
                <a:latin typeface="+mn-lt"/>
                <a:ea typeface="+mn-ea"/>
                <a:cs typeface="+mn-cs"/>
              </a:defRPr>
            </a:lvl5pPr>
            <a:lvl6pPr marL="4571771" algn="l" defTabSz="1828709" rtl="0" eaLnBrk="1" latinLnBrk="0" hangingPunct="1">
              <a:defRPr sz="3600" kern="1200">
                <a:solidFill>
                  <a:schemeClr val="lt1"/>
                </a:solidFill>
                <a:latin typeface="+mn-lt"/>
                <a:ea typeface="+mn-ea"/>
                <a:cs typeface="+mn-cs"/>
              </a:defRPr>
            </a:lvl6pPr>
            <a:lvl7pPr marL="5486126" algn="l" defTabSz="1828709" rtl="0" eaLnBrk="1" latinLnBrk="0" hangingPunct="1">
              <a:defRPr sz="3600" kern="1200">
                <a:solidFill>
                  <a:schemeClr val="lt1"/>
                </a:solidFill>
                <a:latin typeface="+mn-lt"/>
                <a:ea typeface="+mn-ea"/>
                <a:cs typeface="+mn-cs"/>
              </a:defRPr>
            </a:lvl7pPr>
            <a:lvl8pPr marL="6400480" algn="l" defTabSz="1828709" rtl="0" eaLnBrk="1" latinLnBrk="0" hangingPunct="1">
              <a:defRPr sz="3600" kern="1200">
                <a:solidFill>
                  <a:schemeClr val="lt1"/>
                </a:solidFill>
                <a:latin typeface="+mn-lt"/>
                <a:ea typeface="+mn-ea"/>
                <a:cs typeface="+mn-cs"/>
              </a:defRPr>
            </a:lvl8pPr>
            <a:lvl9pPr marL="7314834" algn="l" defTabSz="1828709" rtl="0" eaLnBrk="1" latinLnBrk="0" hangingPunct="1">
              <a:defRPr sz="3600" kern="1200">
                <a:solidFill>
                  <a:schemeClr val="lt1"/>
                </a:solidFill>
                <a:latin typeface="+mn-lt"/>
                <a:ea typeface="+mn-ea"/>
                <a:cs typeface="+mn-cs"/>
              </a:defRPr>
            </a:lvl9pPr>
          </a:lstStyle>
          <a:p>
            <a:pPr algn="ctr"/>
            <a:endParaRPr lang="en-GB" sz="3599">
              <a:solidFill>
                <a:prstClr val="white"/>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gendaslide">
    <p:spTree>
      <p:nvGrpSpPr>
        <p:cNvPr id="1" name=""/>
        <p:cNvGrpSpPr/>
        <p:nvPr/>
      </p:nvGrpSpPr>
      <p:grpSpPr>
        <a:xfrm>
          <a:off x="0" y="0"/>
          <a:ext cx="0" cy="0"/>
          <a:chOff x="0" y="0"/>
          <a:chExt cx="0" cy="0"/>
        </a:xfrm>
      </p:grpSpPr>
      <p:sp>
        <p:nvSpPr>
          <p:cNvPr id="8" name="Plassholder for bilde 8"/>
          <p:cNvSpPr>
            <a:spLocks noGrp="1"/>
          </p:cNvSpPr>
          <p:nvPr>
            <p:ph type="pic" sz="quarter" idx="14"/>
          </p:nvPr>
        </p:nvSpPr>
        <p:spPr>
          <a:xfrm>
            <a:off x="1" y="0"/>
            <a:ext cx="4191273" cy="6858858"/>
          </a:xfrm>
          <a:solidFill>
            <a:schemeClr val="accent5"/>
          </a:solidFill>
        </p:spPr>
        <p:txBody>
          <a:bodyPr tIns="2520252" anchor="t" anchorCtr="1">
            <a:normAutofit/>
          </a:bodyPr>
          <a:lstStyle>
            <a:lvl1pPr marL="0" indent="0" algn="ctr">
              <a:buNone/>
              <a:defRPr sz="1500"/>
            </a:lvl1pPr>
          </a:lstStyle>
          <a:p>
            <a:r>
              <a:rPr lang="en-US"/>
              <a:t>Click icon to add picture</a:t>
            </a:r>
            <a:endParaRPr lang="nb-NO"/>
          </a:p>
        </p:txBody>
      </p:sp>
      <p:sp>
        <p:nvSpPr>
          <p:cNvPr id="2" name="Tittel 1"/>
          <p:cNvSpPr>
            <a:spLocks noGrp="1"/>
          </p:cNvSpPr>
          <p:nvPr>
            <p:ph type="title" hasCustomPrompt="1"/>
          </p:nvPr>
        </p:nvSpPr>
        <p:spPr>
          <a:xfrm>
            <a:off x="486092" y="4068510"/>
            <a:ext cx="3240616" cy="1674209"/>
          </a:xfrm>
        </p:spPr>
        <p:txBody>
          <a:bodyPr/>
          <a:lstStyle>
            <a:lvl1pPr>
              <a:lnSpc>
                <a:spcPct val="80000"/>
              </a:lnSpc>
              <a:defRPr>
                <a:solidFill>
                  <a:schemeClr val="lt1"/>
                </a:solidFill>
              </a:defRPr>
            </a:lvl1pPr>
          </a:lstStyle>
          <a:p>
            <a:r>
              <a:rPr lang="nb-NO" err="1"/>
              <a:t>Add</a:t>
            </a:r>
            <a:r>
              <a:rPr lang="nb-NO"/>
              <a:t> </a:t>
            </a:r>
            <a:r>
              <a:rPr lang="nb-NO" err="1"/>
              <a:t>title</a:t>
            </a:r>
            <a:endParaRPr lang="nb-NO"/>
          </a:p>
        </p:txBody>
      </p:sp>
      <p:sp>
        <p:nvSpPr>
          <p:cNvPr id="4" name="Plassholder for dato 3"/>
          <p:cNvSpPr>
            <a:spLocks noGrp="1"/>
          </p:cNvSpPr>
          <p:nvPr>
            <p:ph type="dt" sz="half" idx="10"/>
          </p:nvPr>
        </p:nvSpPr>
        <p:spPr/>
        <p:txBody>
          <a:bodyPr/>
          <a:lstStyle/>
          <a:p>
            <a:fld id="{983651F3-9B16-40C6-B209-3688FC9C95F6}" type="datetimeFigureOut">
              <a:rPr lang="nb-NO" smtClean="0">
                <a:solidFill>
                  <a:srgbClr val="414042"/>
                </a:solidFill>
              </a:rPr>
              <a:pPr/>
              <a:t>24.02.2021</a:t>
            </a:fld>
            <a:endParaRPr lang="nb-NO">
              <a:solidFill>
                <a:srgbClr val="414042"/>
              </a:solidFill>
            </a:endParaRPr>
          </a:p>
        </p:txBody>
      </p:sp>
      <p:sp>
        <p:nvSpPr>
          <p:cNvPr id="5" name="Plassholder for bunntekst 4"/>
          <p:cNvSpPr>
            <a:spLocks noGrp="1"/>
          </p:cNvSpPr>
          <p:nvPr>
            <p:ph type="ftr" sz="quarter" idx="11"/>
          </p:nvPr>
        </p:nvSpPr>
        <p:spPr/>
        <p:txBody>
          <a:bodyPr/>
          <a:lstStyle/>
          <a:p>
            <a:endParaRPr lang="nb-NO">
              <a:solidFill>
                <a:srgbClr val="414042"/>
              </a:solidFill>
            </a:endParaRPr>
          </a:p>
        </p:txBody>
      </p:sp>
      <p:sp>
        <p:nvSpPr>
          <p:cNvPr id="6" name="Plassholder for lysbildenummer 5"/>
          <p:cNvSpPr>
            <a:spLocks noGrp="1"/>
          </p:cNvSpPr>
          <p:nvPr>
            <p:ph type="sldNum" sz="quarter" idx="12"/>
          </p:nvPr>
        </p:nvSpPr>
        <p:spPr/>
        <p:txBody>
          <a:bodyPr/>
          <a:lstStyle/>
          <a:p>
            <a:fld id="{5751DFAA-887F-4071-8EAD-E8CA316FCF06}" type="slidenum">
              <a:rPr lang="nb-NO" smtClean="0">
                <a:solidFill>
                  <a:srgbClr val="414042"/>
                </a:solidFill>
              </a:rPr>
              <a:pPr/>
              <a:t>‹#›</a:t>
            </a:fld>
            <a:endParaRPr lang="nb-NO">
              <a:solidFill>
                <a:srgbClr val="414042"/>
              </a:solidFill>
            </a:endParaRPr>
          </a:p>
        </p:txBody>
      </p:sp>
      <p:sp>
        <p:nvSpPr>
          <p:cNvPr id="7" name="Undertittel 2"/>
          <p:cNvSpPr>
            <a:spLocks noGrp="1"/>
          </p:cNvSpPr>
          <p:nvPr>
            <p:ph type="subTitle" idx="13"/>
          </p:nvPr>
        </p:nvSpPr>
        <p:spPr>
          <a:xfrm>
            <a:off x="486092" y="3773273"/>
            <a:ext cx="3240616" cy="259233"/>
          </a:xfrm>
        </p:spPr>
        <p:txBody>
          <a:bodyPr>
            <a:normAutofit/>
          </a:bodyPr>
          <a:lstStyle>
            <a:lvl1pPr marL="0" indent="0" algn="l">
              <a:buNone/>
              <a:defRPr sz="1100" cap="all" baseline="0">
                <a:solidFill>
                  <a:schemeClr val="lt1"/>
                </a:solidFill>
              </a:defRPr>
            </a:lvl1pPr>
            <a:lvl2pPr marL="457085" indent="0" algn="ctr">
              <a:buNone/>
              <a:defRPr sz="1999"/>
            </a:lvl2pPr>
            <a:lvl3pPr marL="914171" indent="0" algn="ctr">
              <a:buNone/>
              <a:defRPr sz="1799"/>
            </a:lvl3pPr>
            <a:lvl4pPr marL="1371257" indent="0" algn="ctr">
              <a:buNone/>
              <a:defRPr sz="1600"/>
            </a:lvl4pPr>
            <a:lvl5pPr marL="1828342" indent="0" algn="ctr">
              <a:buNone/>
              <a:defRPr sz="1600"/>
            </a:lvl5pPr>
            <a:lvl6pPr marL="2285428" indent="0" algn="ctr">
              <a:buNone/>
              <a:defRPr sz="1600"/>
            </a:lvl6pPr>
            <a:lvl7pPr marL="2742515" indent="0" algn="ctr">
              <a:buNone/>
              <a:defRPr sz="1600"/>
            </a:lvl7pPr>
            <a:lvl8pPr marL="3199599" indent="0" algn="ctr">
              <a:buNone/>
              <a:defRPr sz="1600"/>
            </a:lvl8pPr>
            <a:lvl9pPr marL="3656685" indent="0" algn="ctr">
              <a:buNone/>
              <a:defRPr sz="1600"/>
            </a:lvl9pPr>
          </a:lstStyle>
          <a:p>
            <a:r>
              <a:rPr lang="en-US"/>
              <a:t>Click to edit Master subtitle style</a:t>
            </a:r>
            <a:endParaRPr lang="nb-NO"/>
          </a:p>
        </p:txBody>
      </p:sp>
      <p:sp>
        <p:nvSpPr>
          <p:cNvPr id="9" name="Plassholder for tekst 8"/>
          <p:cNvSpPr>
            <a:spLocks noGrp="1"/>
          </p:cNvSpPr>
          <p:nvPr>
            <p:ph type="body" sz="quarter" idx="15"/>
          </p:nvPr>
        </p:nvSpPr>
        <p:spPr>
          <a:xfrm>
            <a:off x="4850124" y="1001487"/>
            <a:ext cx="6688271" cy="5039463"/>
          </a:xfrm>
          <a:prstGeom prst="rect">
            <a:avLst/>
          </a:prstGeom>
        </p:spPr>
        <p:txBody>
          <a:bodyPr lIns="0" tIns="0" rIns="0" bIns="0">
            <a:normAutofit/>
          </a:bodyPr>
          <a:lstStyle>
            <a:lvl1pPr marL="0" indent="0" defTabSz="1079784">
              <a:lnSpc>
                <a:spcPct val="120000"/>
              </a:lnSpc>
              <a:spcBef>
                <a:spcPts val="1000"/>
              </a:spcBef>
              <a:spcAft>
                <a:spcPts val="750"/>
              </a:spcAft>
              <a:buSzPct val="120000"/>
              <a:buFont typeface="+mj-lt"/>
              <a:buNone/>
              <a:defRPr sz="3999">
                <a:solidFill>
                  <a:schemeClr val="tx2"/>
                </a:solidFill>
              </a:defRPr>
            </a:lvl1pPr>
          </a:lstStyle>
          <a:p>
            <a:pPr lvl="0"/>
            <a:r>
              <a:rPr lang="en-US"/>
              <a:t>Edit Master text styles</a:t>
            </a:r>
          </a:p>
        </p:txBody>
      </p:sp>
      <p:sp>
        <p:nvSpPr>
          <p:cNvPr id="10" name="noColor"/>
          <p:cNvSpPr/>
          <p:nvPr userDrawn="1"/>
        </p:nvSpPr>
        <p:spPr>
          <a:xfrm>
            <a:off x="5761845" y="435236"/>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13" tIns="22857" rIns="45713" bIns="22857" rtlCol="0" anchor="ctr"/>
          <a:lstStyle>
            <a:defPPr>
              <a:defRPr lang="nb-NO"/>
            </a:defPPr>
            <a:lvl1pPr marL="0" algn="l" defTabSz="1828709" rtl="0" eaLnBrk="1" latinLnBrk="0" hangingPunct="1">
              <a:defRPr sz="3600" kern="1200">
                <a:solidFill>
                  <a:schemeClr val="lt1"/>
                </a:solidFill>
                <a:latin typeface="+mn-lt"/>
                <a:ea typeface="+mn-ea"/>
                <a:cs typeface="+mn-cs"/>
              </a:defRPr>
            </a:lvl1pPr>
            <a:lvl2pPr marL="914354" algn="l" defTabSz="1828709" rtl="0" eaLnBrk="1" latinLnBrk="0" hangingPunct="1">
              <a:defRPr sz="3600" kern="1200">
                <a:solidFill>
                  <a:schemeClr val="lt1"/>
                </a:solidFill>
                <a:latin typeface="+mn-lt"/>
                <a:ea typeface="+mn-ea"/>
                <a:cs typeface="+mn-cs"/>
              </a:defRPr>
            </a:lvl2pPr>
            <a:lvl3pPr marL="1828709" algn="l" defTabSz="1828709" rtl="0" eaLnBrk="1" latinLnBrk="0" hangingPunct="1">
              <a:defRPr sz="3600" kern="1200">
                <a:solidFill>
                  <a:schemeClr val="lt1"/>
                </a:solidFill>
                <a:latin typeface="+mn-lt"/>
                <a:ea typeface="+mn-ea"/>
                <a:cs typeface="+mn-cs"/>
              </a:defRPr>
            </a:lvl3pPr>
            <a:lvl4pPr marL="2743063" algn="l" defTabSz="1828709" rtl="0" eaLnBrk="1" latinLnBrk="0" hangingPunct="1">
              <a:defRPr sz="3600" kern="1200">
                <a:solidFill>
                  <a:schemeClr val="lt1"/>
                </a:solidFill>
                <a:latin typeface="+mn-lt"/>
                <a:ea typeface="+mn-ea"/>
                <a:cs typeface="+mn-cs"/>
              </a:defRPr>
            </a:lvl4pPr>
            <a:lvl5pPr marL="3657417" algn="l" defTabSz="1828709" rtl="0" eaLnBrk="1" latinLnBrk="0" hangingPunct="1">
              <a:defRPr sz="3600" kern="1200">
                <a:solidFill>
                  <a:schemeClr val="lt1"/>
                </a:solidFill>
                <a:latin typeface="+mn-lt"/>
                <a:ea typeface="+mn-ea"/>
                <a:cs typeface="+mn-cs"/>
              </a:defRPr>
            </a:lvl5pPr>
            <a:lvl6pPr marL="4571771" algn="l" defTabSz="1828709" rtl="0" eaLnBrk="1" latinLnBrk="0" hangingPunct="1">
              <a:defRPr sz="3600" kern="1200">
                <a:solidFill>
                  <a:schemeClr val="lt1"/>
                </a:solidFill>
                <a:latin typeface="+mn-lt"/>
                <a:ea typeface="+mn-ea"/>
                <a:cs typeface="+mn-cs"/>
              </a:defRPr>
            </a:lvl6pPr>
            <a:lvl7pPr marL="5486126" algn="l" defTabSz="1828709" rtl="0" eaLnBrk="1" latinLnBrk="0" hangingPunct="1">
              <a:defRPr sz="3600" kern="1200">
                <a:solidFill>
                  <a:schemeClr val="lt1"/>
                </a:solidFill>
                <a:latin typeface="+mn-lt"/>
                <a:ea typeface="+mn-ea"/>
                <a:cs typeface="+mn-cs"/>
              </a:defRPr>
            </a:lvl7pPr>
            <a:lvl8pPr marL="6400480" algn="l" defTabSz="1828709" rtl="0" eaLnBrk="1" latinLnBrk="0" hangingPunct="1">
              <a:defRPr sz="3600" kern="1200">
                <a:solidFill>
                  <a:schemeClr val="lt1"/>
                </a:solidFill>
                <a:latin typeface="+mn-lt"/>
                <a:ea typeface="+mn-ea"/>
                <a:cs typeface="+mn-cs"/>
              </a:defRPr>
            </a:lvl8pPr>
            <a:lvl9pPr marL="7314834" algn="l" defTabSz="1828709" rtl="0" eaLnBrk="1" latinLnBrk="0" hangingPunct="1">
              <a:defRPr sz="3600" kern="1200">
                <a:solidFill>
                  <a:schemeClr val="lt1"/>
                </a:solidFill>
                <a:latin typeface="+mn-lt"/>
                <a:ea typeface="+mn-ea"/>
                <a:cs typeface="+mn-cs"/>
              </a:defRPr>
            </a:lvl9pPr>
          </a:lstStyle>
          <a:p>
            <a:pPr algn="ctr"/>
            <a:endParaRPr lang="en-GB" sz="3599">
              <a:solidFill>
                <a:prstClr val="white"/>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Image, title &amp; text">
    <p:spTree>
      <p:nvGrpSpPr>
        <p:cNvPr id="1" name=""/>
        <p:cNvGrpSpPr/>
        <p:nvPr/>
      </p:nvGrpSpPr>
      <p:grpSpPr>
        <a:xfrm>
          <a:off x="0" y="0"/>
          <a:ext cx="0" cy="0"/>
          <a:chOff x="0" y="0"/>
          <a:chExt cx="0" cy="0"/>
        </a:xfrm>
      </p:grpSpPr>
      <p:sp>
        <p:nvSpPr>
          <p:cNvPr id="8" name="Plassholder for bilde 8"/>
          <p:cNvSpPr>
            <a:spLocks noGrp="1"/>
          </p:cNvSpPr>
          <p:nvPr>
            <p:ph type="pic" sz="quarter" idx="14"/>
          </p:nvPr>
        </p:nvSpPr>
        <p:spPr>
          <a:xfrm>
            <a:off x="1" y="0"/>
            <a:ext cx="4191273" cy="6858858"/>
          </a:xfrm>
          <a:solidFill>
            <a:schemeClr val="accent5"/>
          </a:solidFill>
        </p:spPr>
        <p:txBody>
          <a:bodyPr tIns="2520252" anchor="t" anchorCtr="1">
            <a:normAutofit/>
          </a:bodyPr>
          <a:lstStyle>
            <a:lvl1pPr marL="0" indent="0" algn="ctr">
              <a:buNone/>
              <a:defRPr sz="1500"/>
            </a:lvl1pPr>
          </a:lstStyle>
          <a:p>
            <a:r>
              <a:rPr lang="en-US"/>
              <a:t>Click icon to add picture</a:t>
            </a:r>
            <a:endParaRPr lang="nb-NO"/>
          </a:p>
        </p:txBody>
      </p:sp>
      <p:sp>
        <p:nvSpPr>
          <p:cNvPr id="2" name="Tittel 1"/>
          <p:cNvSpPr>
            <a:spLocks noGrp="1"/>
          </p:cNvSpPr>
          <p:nvPr>
            <p:ph type="title" hasCustomPrompt="1"/>
          </p:nvPr>
        </p:nvSpPr>
        <p:spPr>
          <a:xfrm>
            <a:off x="486092" y="4068510"/>
            <a:ext cx="3240616" cy="1674209"/>
          </a:xfrm>
        </p:spPr>
        <p:txBody>
          <a:bodyPr/>
          <a:lstStyle>
            <a:lvl1pPr>
              <a:lnSpc>
                <a:spcPct val="80000"/>
              </a:lnSpc>
              <a:defRPr>
                <a:solidFill>
                  <a:schemeClr val="lt1"/>
                </a:solidFill>
              </a:defRPr>
            </a:lvl1pPr>
          </a:lstStyle>
          <a:p>
            <a:r>
              <a:rPr lang="nb-NO" err="1"/>
              <a:t>Add</a:t>
            </a:r>
            <a:r>
              <a:rPr lang="nb-NO"/>
              <a:t> </a:t>
            </a:r>
            <a:r>
              <a:rPr lang="nb-NO" err="1"/>
              <a:t>title</a:t>
            </a:r>
            <a:endParaRPr lang="nb-NO"/>
          </a:p>
        </p:txBody>
      </p:sp>
      <p:sp>
        <p:nvSpPr>
          <p:cNvPr id="4" name="Plassholder for dato 3"/>
          <p:cNvSpPr>
            <a:spLocks noGrp="1"/>
          </p:cNvSpPr>
          <p:nvPr>
            <p:ph type="dt" sz="half" idx="10"/>
          </p:nvPr>
        </p:nvSpPr>
        <p:spPr/>
        <p:txBody>
          <a:bodyPr/>
          <a:lstStyle/>
          <a:p>
            <a:fld id="{983651F3-9B16-40C6-B209-3688FC9C95F6}" type="datetimeFigureOut">
              <a:rPr lang="nb-NO" smtClean="0">
                <a:solidFill>
                  <a:srgbClr val="414042"/>
                </a:solidFill>
              </a:rPr>
              <a:pPr/>
              <a:t>24.02.2021</a:t>
            </a:fld>
            <a:endParaRPr lang="nb-NO">
              <a:solidFill>
                <a:srgbClr val="414042"/>
              </a:solidFill>
            </a:endParaRPr>
          </a:p>
        </p:txBody>
      </p:sp>
      <p:sp>
        <p:nvSpPr>
          <p:cNvPr id="5" name="Plassholder for bunntekst 4"/>
          <p:cNvSpPr>
            <a:spLocks noGrp="1"/>
          </p:cNvSpPr>
          <p:nvPr>
            <p:ph type="ftr" sz="quarter" idx="11"/>
          </p:nvPr>
        </p:nvSpPr>
        <p:spPr/>
        <p:txBody>
          <a:bodyPr/>
          <a:lstStyle/>
          <a:p>
            <a:endParaRPr lang="nb-NO">
              <a:solidFill>
                <a:srgbClr val="414042"/>
              </a:solidFill>
            </a:endParaRPr>
          </a:p>
        </p:txBody>
      </p:sp>
      <p:sp>
        <p:nvSpPr>
          <p:cNvPr id="6" name="Plassholder for lysbildenummer 5"/>
          <p:cNvSpPr>
            <a:spLocks noGrp="1"/>
          </p:cNvSpPr>
          <p:nvPr>
            <p:ph type="sldNum" sz="quarter" idx="12"/>
          </p:nvPr>
        </p:nvSpPr>
        <p:spPr/>
        <p:txBody>
          <a:bodyPr/>
          <a:lstStyle/>
          <a:p>
            <a:fld id="{5751DFAA-887F-4071-8EAD-E8CA316FCF06}" type="slidenum">
              <a:rPr lang="nb-NO" smtClean="0">
                <a:solidFill>
                  <a:srgbClr val="414042"/>
                </a:solidFill>
              </a:rPr>
              <a:pPr/>
              <a:t>‹#›</a:t>
            </a:fld>
            <a:endParaRPr lang="nb-NO">
              <a:solidFill>
                <a:srgbClr val="414042"/>
              </a:solidFill>
            </a:endParaRPr>
          </a:p>
        </p:txBody>
      </p:sp>
      <p:sp>
        <p:nvSpPr>
          <p:cNvPr id="3" name="Plassholder for tekst 2"/>
          <p:cNvSpPr>
            <a:spLocks noGrp="1"/>
          </p:cNvSpPr>
          <p:nvPr>
            <p:ph type="body" sz="quarter" idx="16"/>
          </p:nvPr>
        </p:nvSpPr>
        <p:spPr>
          <a:xfrm>
            <a:off x="5220993" y="1314164"/>
            <a:ext cx="5040958" cy="4320540"/>
          </a:xfrm>
          <a:prstGeom prst="rect">
            <a:avLst/>
          </a:prstGeom>
        </p:spPr>
        <p:txBody>
          <a:bodyPr lIns="0" tIns="0" rIns="0" bIns="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1" name="noColor"/>
          <p:cNvSpPr/>
          <p:nvPr userDrawn="1"/>
        </p:nvSpPr>
        <p:spPr>
          <a:xfrm>
            <a:off x="5761845" y="435236"/>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13" tIns="22857" rIns="45713" bIns="22857" rtlCol="0" anchor="ctr"/>
          <a:lstStyle>
            <a:defPPr>
              <a:defRPr lang="nb-NO"/>
            </a:defPPr>
            <a:lvl1pPr marL="0" algn="l" defTabSz="1828709" rtl="0" eaLnBrk="1" latinLnBrk="0" hangingPunct="1">
              <a:defRPr sz="3600" kern="1200">
                <a:solidFill>
                  <a:schemeClr val="lt1"/>
                </a:solidFill>
                <a:latin typeface="+mn-lt"/>
                <a:ea typeface="+mn-ea"/>
                <a:cs typeface="+mn-cs"/>
              </a:defRPr>
            </a:lvl1pPr>
            <a:lvl2pPr marL="914354" algn="l" defTabSz="1828709" rtl="0" eaLnBrk="1" latinLnBrk="0" hangingPunct="1">
              <a:defRPr sz="3600" kern="1200">
                <a:solidFill>
                  <a:schemeClr val="lt1"/>
                </a:solidFill>
                <a:latin typeface="+mn-lt"/>
                <a:ea typeface="+mn-ea"/>
                <a:cs typeface="+mn-cs"/>
              </a:defRPr>
            </a:lvl2pPr>
            <a:lvl3pPr marL="1828709" algn="l" defTabSz="1828709" rtl="0" eaLnBrk="1" latinLnBrk="0" hangingPunct="1">
              <a:defRPr sz="3600" kern="1200">
                <a:solidFill>
                  <a:schemeClr val="lt1"/>
                </a:solidFill>
                <a:latin typeface="+mn-lt"/>
                <a:ea typeface="+mn-ea"/>
                <a:cs typeface="+mn-cs"/>
              </a:defRPr>
            </a:lvl3pPr>
            <a:lvl4pPr marL="2743063" algn="l" defTabSz="1828709" rtl="0" eaLnBrk="1" latinLnBrk="0" hangingPunct="1">
              <a:defRPr sz="3600" kern="1200">
                <a:solidFill>
                  <a:schemeClr val="lt1"/>
                </a:solidFill>
                <a:latin typeface="+mn-lt"/>
                <a:ea typeface="+mn-ea"/>
                <a:cs typeface="+mn-cs"/>
              </a:defRPr>
            </a:lvl4pPr>
            <a:lvl5pPr marL="3657417" algn="l" defTabSz="1828709" rtl="0" eaLnBrk="1" latinLnBrk="0" hangingPunct="1">
              <a:defRPr sz="3600" kern="1200">
                <a:solidFill>
                  <a:schemeClr val="lt1"/>
                </a:solidFill>
                <a:latin typeface="+mn-lt"/>
                <a:ea typeface="+mn-ea"/>
                <a:cs typeface="+mn-cs"/>
              </a:defRPr>
            </a:lvl5pPr>
            <a:lvl6pPr marL="4571771" algn="l" defTabSz="1828709" rtl="0" eaLnBrk="1" latinLnBrk="0" hangingPunct="1">
              <a:defRPr sz="3600" kern="1200">
                <a:solidFill>
                  <a:schemeClr val="lt1"/>
                </a:solidFill>
                <a:latin typeface="+mn-lt"/>
                <a:ea typeface="+mn-ea"/>
                <a:cs typeface="+mn-cs"/>
              </a:defRPr>
            </a:lvl6pPr>
            <a:lvl7pPr marL="5486126" algn="l" defTabSz="1828709" rtl="0" eaLnBrk="1" latinLnBrk="0" hangingPunct="1">
              <a:defRPr sz="3600" kern="1200">
                <a:solidFill>
                  <a:schemeClr val="lt1"/>
                </a:solidFill>
                <a:latin typeface="+mn-lt"/>
                <a:ea typeface="+mn-ea"/>
                <a:cs typeface="+mn-cs"/>
              </a:defRPr>
            </a:lvl7pPr>
            <a:lvl8pPr marL="6400480" algn="l" defTabSz="1828709" rtl="0" eaLnBrk="1" latinLnBrk="0" hangingPunct="1">
              <a:defRPr sz="3600" kern="1200">
                <a:solidFill>
                  <a:schemeClr val="lt1"/>
                </a:solidFill>
                <a:latin typeface="+mn-lt"/>
                <a:ea typeface="+mn-ea"/>
                <a:cs typeface="+mn-cs"/>
              </a:defRPr>
            </a:lvl8pPr>
            <a:lvl9pPr marL="7314834" algn="l" defTabSz="1828709" rtl="0" eaLnBrk="1" latinLnBrk="0" hangingPunct="1">
              <a:defRPr sz="3600" kern="1200">
                <a:solidFill>
                  <a:schemeClr val="lt1"/>
                </a:solidFill>
                <a:latin typeface="+mn-lt"/>
                <a:ea typeface="+mn-ea"/>
                <a:cs typeface="+mn-cs"/>
              </a:defRPr>
            </a:lvl9pPr>
          </a:lstStyle>
          <a:p>
            <a:pPr algn="ctr"/>
            <a:endParaRPr lang="en-GB" sz="3599">
              <a:solidFill>
                <a:prstClr val="white"/>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Image, title, subtitle &amp; text">
    <p:spTree>
      <p:nvGrpSpPr>
        <p:cNvPr id="1" name=""/>
        <p:cNvGrpSpPr/>
        <p:nvPr/>
      </p:nvGrpSpPr>
      <p:grpSpPr>
        <a:xfrm>
          <a:off x="0" y="0"/>
          <a:ext cx="0" cy="0"/>
          <a:chOff x="0" y="0"/>
          <a:chExt cx="0" cy="0"/>
        </a:xfrm>
      </p:grpSpPr>
      <p:sp>
        <p:nvSpPr>
          <p:cNvPr id="8" name="Plassholder for bilde 8"/>
          <p:cNvSpPr>
            <a:spLocks noGrp="1"/>
          </p:cNvSpPr>
          <p:nvPr>
            <p:ph type="pic" sz="quarter" idx="14"/>
          </p:nvPr>
        </p:nvSpPr>
        <p:spPr>
          <a:xfrm>
            <a:off x="1" y="0"/>
            <a:ext cx="4191273" cy="6858858"/>
          </a:xfrm>
          <a:solidFill>
            <a:schemeClr val="accent5"/>
          </a:solidFill>
        </p:spPr>
        <p:txBody>
          <a:bodyPr tIns="2520252" anchor="t" anchorCtr="1">
            <a:normAutofit/>
          </a:bodyPr>
          <a:lstStyle>
            <a:lvl1pPr marL="0" indent="0" algn="ctr">
              <a:buNone/>
              <a:defRPr sz="1500"/>
            </a:lvl1pPr>
          </a:lstStyle>
          <a:p>
            <a:r>
              <a:rPr lang="en-US"/>
              <a:t>Click icon to add picture</a:t>
            </a:r>
            <a:endParaRPr lang="nb-NO"/>
          </a:p>
        </p:txBody>
      </p:sp>
      <p:sp>
        <p:nvSpPr>
          <p:cNvPr id="4" name="Plassholder for dato 3"/>
          <p:cNvSpPr>
            <a:spLocks noGrp="1"/>
          </p:cNvSpPr>
          <p:nvPr>
            <p:ph type="dt" sz="half" idx="10"/>
          </p:nvPr>
        </p:nvSpPr>
        <p:spPr/>
        <p:txBody>
          <a:bodyPr/>
          <a:lstStyle/>
          <a:p>
            <a:fld id="{983651F3-9B16-40C6-B209-3688FC9C95F6}" type="datetimeFigureOut">
              <a:rPr lang="nb-NO" smtClean="0">
                <a:solidFill>
                  <a:srgbClr val="414042"/>
                </a:solidFill>
              </a:rPr>
              <a:pPr/>
              <a:t>24.02.2021</a:t>
            </a:fld>
            <a:endParaRPr lang="nb-NO">
              <a:solidFill>
                <a:srgbClr val="414042"/>
              </a:solidFill>
            </a:endParaRPr>
          </a:p>
        </p:txBody>
      </p:sp>
      <p:sp>
        <p:nvSpPr>
          <p:cNvPr id="5" name="Plassholder for bunntekst 4"/>
          <p:cNvSpPr>
            <a:spLocks noGrp="1"/>
          </p:cNvSpPr>
          <p:nvPr>
            <p:ph type="ftr" sz="quarter" idx="11"/>
          </p:nvPr>
        </p:nvSpPr>
        <p:spPr/>
        <p:txBody>
          <a:bodyPr/>
          <a:lstStyle/>
          <a:p>
            <a:endParaRPr lang="nb-NO">
              <a:solidFill>
                <a:srgbClr val="414042"/>
              </a:solidFill>
            </a:endParaRPr>
          </a:p>
        </p:txBody>
      </p:sp>
      <p:sp>
        <p:nvSpPr>
          <p:cNvPr id="6" name="Plassholder for lysbildenummer 5"/>
          <p:cNvSpPr>
            <a:spLocks noGrp="1"/>
          </p:cNvSpPr>
          <p:nvPr>
            <p:ph type="sldNum" sz="quarter" idx="12"/>
          </p:nvPr>
        </p:nvSpPr>
        <p:spPr/>
        <p:txBody>
          <a:bodyPr/>
          <a:lstStyle/>
          <a:p>
            <a:fld id="{5751DFAA-887F-4071-8EAD-E8CA316FCF06}" type="slidenum">
              <a:rPr lang="nb-NO" smtClean="0">
                <a:solidFill>
                  <a:srgbClr val="414042"/>
                </a:solidFill>
              </a:rPr>
              <a:pPr/>
              <a:t>‹#›</a:t>
            </a:fld>
            <a:endParaRPr lang="nb-NO">
              <a:solidFill>
                <a:srgbClr val="414042"/>
              </a:solidFill>
            </a:endParaRPr>
          </a:p>
        </p:txBody>
      </p:sp>
      <p:sp>
        <p:nvSpPr>
          <p:cNvPr id="3" name="Plassholder for tekst 2"/>
          <p:cNvSpPr>
            <a:spLocks noGrp="1"/>
          </p:cNvSpPr>
          <p:nvPr>
            <p:ph type="body" sz="quarter" idx="16"/>
          </p:nvPr>
        </p:nvSpPr>
        <p:spPr>
          <a:xfrm>
            <a:off x="4842920" y="3150394"/>
            <a:ext cx="6661266" cy="2610326"/>
          </a:xfrm>
          <a:prstGeom prst="rect">
            <a:avLst/>
          </a:prstGeom>
        </p:spPr>
        <p:txBody>
          <a:bodyPr lIns="0" tIns="0" rIns="0" bIns="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8" name="Plassholder for tekst 2"/>
          <p:cNvSpPr>
            <a:spLocks noGrp="1"/>
          </p:cNvSpPr>
          <p:nvPr>
            <p:ph type="body" sz="quarter" idx="17" hasCustomPrompt="1"/>
          </p:nvPr>
        </p:nvSpPr>
        <p:spPr>
          <a:xfrm>
            <a:off x="486092" y="4068508"/>
            <a:ext cx="3240616" cy="1107995"/>
          </a:xfrm>
          <a:prstGeom prst="rect">
            <a:avLst/>
          </a:prstGeom>
        </p:spPr>
        <p:txBody>
          <a:bodyPr lIns="0" tIns="0" rIns="0" bIns="0">
            <a:normAutofit/>
          </a:bodyPr>
          <a:lstStyle>
            <a:lvl1pPr marL="0" indent="0">
              <a:lnSpc>
                <a:spcPct val="80000"/>
              </a:lnSpc>
              <a:buNone/>
              <a:defRPr sz="4499" b="1" cap="all" baseline="0">
                <a:solidFill>
                  <a:schemeClr val="bg1"/>
                </a:solidFill>
              </a:defRPr>
            </a:lvl1pPr>
          </a:lstStyle>
          <a:p>
            <a:pPr lvl="0"/>
            <a:r>
              <a:rPr lang="nb-NO" err="1"/>
              <a:t>Add</a:t>
            </a:r>
            <a:r>
              <a:rPr lang="nb-NO"/>
              <a:t> </a:t>
            </a:r>
            <a:r>
              <a:rPr lang="nb-NO" err="1"/>
              <a:t>title</a:t>
            </a:r>
            <a:endParaRPr lang="nb-NO"/>
          </a:p>
        </p:txBody>
      </p:sp>
      <p:sp>
        <p:nvSpPr>
          <p:cNvPr id="19" name="Tittel 18"/>
          <p:cNvSpPr>
            <a:spLocks noGrp="1"/>
          </p:cNvSpPr>
          <p:nvPr>
            <p:ph type="title"/>
          </p:nvPr>
        </p:nvSpPr>
        <p:spPr>
          <a:xfrm>
            <a:off x="4842920" y="597218"/>
            <a:ext cx="6661266" cy="657205"/>
          </a:xfrm>
          <a:noFill/>
        </p:spPr>
        <p:txBody>
          <a:bodyPr bIns="270000">
            <a:spAutoFit/>
          </a:bodyPr>
          <a:lstStyle>
            <a:lvl1pPr>
              <a:defRPr sz="2499" b="0" cap="none" baseline="0">
                <a:solidFill>
                  <a:schemeClr val="tx2"/>
                </a:solidFill>
              </a:defRPr>
            </a:lvl1pPr>
          </a:lstStyle>
          <a:p>
            <a:r>
              <a:rPr lang="en-US"/>
              <a:t>Click to edit Master title style</a:t>
            </a:r>
            <a:endParaRPr lang="nb-NO"/>
          </a:p>
        </p:txBody>
      </p:sp>
      <p:sp>
        <p:nvSpPr>
          <p:cNvPr id="21" name="Plassholder for tekst 2"/>
          <p:cNvSpPr>
            <a:spLocks noGrp="1"/>
          </p:cNvSpPr>
          <p:nvPr>
            <p:ph type="body" sz="quarter" idx="19"/>
          </p:nvPr>
        </p:nvSpPr>
        <p:spPr>
          <a:xfrm>
            <a:off x="486092" y="5220654"/>
            <a:ext cx="3240616" cy="540068"/>
          </a:xfrm>
          <a:prstGeom prst="rect">
            <a:avLst/>
          </a:prstGeom>
        </p:spPr>
        <p:txBody>
          <a:bodyPr lIns="0" tIns="0" rIns="0" bIns="0"/>
          <a:lstStyle>
            <a:lvl1pPr marL="0" indent="0">
              <a:buNone/>
              <a:defRPr sz="1500">
                <a:solidFill>
                  <a:schemeClr val="lt1"/>
                </a:solidFill>
              </a:defRPr>
            </a:lvl1pPr>
          </a:lstStyle>
          <a:p>
            <a:pPr lvl="0"/>
            <a:r>
              <a:rPr lang="en-US"/>
              <a:t>Edit Master text styles</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Image, title, subtitle &amp; 2 columns">
    <p:spTree>
      <p:nvGrpSpPr>
        <p:cNvPr id="1" name=""/>
        <p:cNvGrpSpPr/>
        <p:nvPr/>
      </p:nvGrpSpPr>
      <p:grpSpPr>
        <a:xfrm>
          <a:off x="0" y="0"/>
          <a:ext cx="0" cy="0"/>
          <a:chOff x="0" y="0"/>
          <a:chExt cx="0" cy="0"/>
        </a:xfrm>
      </p:grpSpPr>
      <p:sp>
        <p:nvSpPr>
          <p:cNvPr id="8" name="Plassholder for bilde 8"/>
          <p:cNvSpPr>
            <a:spLocks noGrp="1"/>
          </p:cNvSpPr>
          <p:nvPr>
            <p:ph type="pic" sz="quarter" idx="14"/>
          </p:nvPr>
        </p:nvSpPr>
        <p:spPr>
          <a:xfrm>
            <a:off x="1" y="0"/>
            <a:ext cx="4191273" cy="6858858"/>
          </a:xfrm>
          <a:solidFill>
            <a:schemeClr val="accent5"/>
          </a:solidFill>
        </p:spPr>
        <p:txBody>
          <a:bodyPr tIns="2520252" anchor="t" anchorCtr="1">
            <a:normAutofit/>
          </a:bodyPr>
          <a:lstStyle>
            <a:lvl1pPr marL="0" indent="0" algn="ctr">
              <a:buNone/>
              <a:defRPr sz="1500">
                <a:solidFill>
                  <a:schemeClr val="tx2"/>
                </a:solidFill>
              </a:defRPr>
            </a:lvl1pPr>
          </a:lstStyle>
          <a:p>
            <a:r>
              <a:rPr lang="en-US"/>
              <a:t>Click icon to add picture</a:t>
            </a:r>
            <a:endParaRPr lang="nb-NO"/>
          </a:p>
        </p:txBody>
      </p:sp>
      <p:sp>
        <p:nvSpPr>
          <p:cNvPr id="4" name="Plassholder for dato 3"/>
          <p:cNvSpPr>
            <a:spLocks noGrp="1"/>
          </p:cNvSpPr>
          <p:nvPr>
            <p:ph type="dt" sz="half" idx="10"/>
          </p:nvPr>
        </p:nvSpPr>
        <p:spPr/>
        <p:txBody>
          <a:bodyPr/>
          <a:lstStyle/>
          <a:p>
            <a:fld id="{983651F3-9B16-40C6-B209-3688FC9C95F6}" type="datetimeFigureOut">
              <a:rPr lang="nb-NO" smtClean="0">
                <a:solidFill>
                  <a:srgbClr val="414042"/>
                </a:solidFill>
              </a:rPr>
              <a:pPr/>
              <a:t>24.02.2021</a:t>
            </a:fld>
            <a:endParaRPr lang="nb-NO">
              <a:solidFill>
                <a:srgbClr val="414042"/>
              </a:solidFill>
            </a:endParaRPr>
          </a:p>
        </p:txBody>
      </p:sp>
      <p:sp>
        <p:nvSpPr>
          <p:cNvPr id="5" name="Plassholder for bunntekst 4"/>
          <p:cNvSpPr>
            <a:spLocks noGrp="1"/>
          </p:cNvSpPr>
          <p:nvPr>
            <p:ph type="ftr" sz="quarter" idx="11"/>
          </p:nvPr>
        </p:nvSpPr>
        <p:spPr/>
        <p:txBody>
          <a:bodyPr/>
          <a:lstStyle/>
          <a:p>
            <a:endParaRPr lang="nb-NO">
              <a:solidFill>
                <a:srgbClr val="414042"/>
              </a:solidFill>
            </a:endParaRPr>
          </a:p>
        </p:txBody>
      </p:sp>
      <p:sp>
        <p:nvSpPr>
          <p:cNvPr id="6" name="Plassholder for lysbildenummer 5"/>
          <p:cNvSpPr>
            <a:spLocks noGrp="1"/>
          </p:cNvSpPr>
          <p:nvPr>
            <p:ph type="sldNum" sz="quarter" idx="12"/>
          </p:nvPr>
        </p:nvSpPr>
        <p:spPr/>
        <p:txBody>
          <a:bodyPr/>
          <a:lstStyle/>
          <a:p>
            <a:fld id="{5751DFAA-887F-4071-8EAD-E8CA316FCF06}" type="slidenum">
              <a:rPr lang="nb-NO" smtClean="0">
                <a:solidFill>
                  <a:srgbClr val="414042"/>
                </a:solidFill>
              </a:rPr>
              <a:pPr/>
              <a:t>‹#›</a:t>
            </a:fld>
            <a:endParaRPr lang="nb-NO">
              <a:solidFill>
                <a:srgbClr val="414042"/>
              </a:solidFill>
            </a:endParaRPr>
          </a:p>
        </p:txBody>
      </p:sp>
      <p:sp>
        <p:nvSpPr>
          <p:cNvPr id="3" name="Plassholder for tekst 2"/>
          <p:cNvSpPr>
            <a:spLocks noGrp="1"/>
          </p:cNvSpPr>
          <p:nvPr>
            <p:ph type="body" sz="quarter" idx="16"/>
          </p:nvPr>
        </p:nvSpPr>
        <p:spPr>
          <a:xfrm>
            <a:off x="4842920" y="3150394"/>
            <a:ext cx="2952561" cy="2610326"/>
          </a:xfrm>
          <a:prstGeom prst="rect">
            <a:avLst/>
          </a:prstGeom>
        </p:spPr>
        <p:txBody>
          <a:bodyPr lIns="0" tIns="0" rIns="0" bIns="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8" name="Plassholder for tekst 2"/>
          <p:cNvSpPr>
            <a:spLocks noGrp="1"/>
          </p:cNvSpPr>
          <p:nvPr>
            <p:ph type="body" sz="quarter" idx="17" hasCustomPrompt="1"/>
          </p:nvPr>
        </p:nvSpPr>
        <p:spPr>
          <a:xfrm>
            <a:off x="486092" y="4068508"/>
            <a:ext cx="3240616" cy="1107995"/>
          </a:xfrm>
          <a:prstGeom prst="rect">
            <a:avLst/>
          </a:prstGeom>
        </p:spPr>
        <p:txBody>
          <a:bodyPr lIns="0" tIns="0" rIns="0" bIns="0">
            <a:normAutofit/>
          </a:bodyPr>
          <a:lstStyle>
            <a:lvl1pPr marL="0" indent="0">
              <a:lnSpc>
                <a:spcPct val="80000"/>
              </a:lnSpc>
              <a:buNone/>
              <a:defRPr sz="4499" b="1" cap="all" baseline="0">
                <a:solidFill>
                  <a:schemeClr val="bg1"/>
                </a:solidFill>
              </a:defRPr>
            </a:lvl1pPr>
          </a:lstStyle>
          <a:p>
            <a:pPr lvl="0"/>
            <a:r>
              <a:rPr lang="nb-NO" err="1"/>
              <a:t>Add</a:t>
            </a:r>
            <a:r>
              <a:rPr lang="nb-NO"/>
              <a:t> </a:t>
            </a:r>
            <a:r>
              <a:rPr lang="nb-NO" err="1"/>
              <a:t>title</a:t>
            </a:r>
            <a:endParaRPr lang="nb-NO"/>
          </a:p>
        </p:txBody>
      </p:sp>
      <p:sp>
        <p:nvSpPr>
          <p:cNvPr id="19" name="Tittel 18"/>
          <p:cNvSpPr>
            <a:spLocks noGrp="1"/>
          </p:cNvSpPr>
          <p:nvPr>
            <p:ph type="title"/>
          </p:nvPr>
        </p:nvSpPr>
        <p:spPr>
          <a:xfrm>
            <a:off x="4842920" y="597218"/>
            <a:ext cx="6661266" cy="657205"/>
          </a:xfrm>
          <a:noFill/>
        </p:spPr>
        <p:txBody>
          <a:bodyPr bIns="270000">
            <a:spAutoFit/>
          </a:bodyPr>
          <a:lstStyle>
            <a:lvl1pPr>
              <a:defRPr sz="2499" b="0" cap="none" baseline="0">
                <a:solidFill>
                  <a:schemeClr val="tx2"/>
                </a:solidFill>
              </a:defRPr>
            </a:lvl1pPr>
          </a:lstStyle>
          <a:p>
            <a:r>
              <a:rPr lang="en-US"/>
              <a:t>Click to edit Master title style</a:t>
            </a:r>
            <a:endParaRPr lang="nb-NO"/>
          </a:p>
        </p:txBody>
      </p:sp>
      <p:sp>
        <p:nvSpPr>
          <p:cNvPr id="20" name="Plassholder for tekst 2"/>
          <p:cNvSpPr>
            <a:spLocks noGrp="1"/>
          </p:cNvSpPr>
          <p:nvPr>
            <p:ph type="body" sz="quarter" idx="18"/>
          </p:nvPr>
        </p:nvSpPr>
        <p:spPr>
          <a:xfrm>
            <a:off x="8551626" y="3150395"/>
            <a:ext cx="2952561" cy="2610327"/>
          </a:xfrm>
          <a:prstGeom prst="rect">
            <a:avLst/>
          </a:prstGeom>
        </p:spPr>
        <p:txBody>
          <a:bodyPr lIns="0" tIns="0" rIns="0" bIns="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21" name="Plassholder for tekst 2"/>
          <p:cNvSpPr>
            <a:spLocks noGrp="1"/>
          </p:cNvSpPr>
          <p:nvPr>
            <p:ph type="body" sz="quarter" idx="19"/>
          </p:nvPr>
        </p:nvSpPr>
        <p:spPr>
          <a:xfrm>
            <a:off x="486092" y="5220654"/>
            <a:ext cx="3240616" cy="540068"/>
          </a:xfrm>
          <a:prstGeom prst="rect">
            <a:avLst/>
          </a:prstGeom>
        </p:spPr>
        <p:txBody>
          <a:bodyPr lIns="0" tIns="0" rIns="0" bIns="0"/>
          <a:lstStyle>
            <a:lvl1pPr marL="0" indent="0">
              <a:buNone/>
              <a:defRPr sz="1500">
                <a:solidFill>
                  <a:schemeClr val="lt1"/>
                </a:solidFill>
              </a:defRPr>
            </a:lvl1pPr>
          </a:lstStyle>
          <a:p>
            <a:pPr lvl="0"/>
            <a:r>
              <a:rPr lang="en-US"/>
              <a:t>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ubtitle &amp; 2 columns">
    <p:spTree>
      <p:nvGrpSpPr>
        <p:cNvPr id="1" name=""/>
        <p:cNvGrpSpPr/>
        <p:nvPr/>
      </p:nvGrpSpPr>
      <p:grpSpPr>
        <a:xfrm>
          <a:off x="0" y="0"/>
          <a:ext cx="0" cy="0"/>
          <a:chOff x="0" y="0"/>
          <a:chExt cx="0" cy="0"/>
        </a:xfrm>
      </p:grpSpPr>
      <p:sp>
        <p:nvSpPr>
          <p:cNvPr id="4" name="Plassholder for dato 3"/>
          <p:cNvSpPr>
            <a:spLocks noGrp="1"/>
          </p:cNvSpPr>
          <p:nvPr>
            <p:ph type="dt" sz="half" idx="10"/>
          </p:nvPr>
        </p:nvSpPr>
        <p:spPr/>
        <p:txBody>
          <a:bodyPr/>
          <a:lstStyle/>
          <a:p>
            <a:fld id="{983651F3-9B16-40C6-B209-3688FC9C95F6}" type="datetimeFigureOut">
              <a:rPr lang="nb-NO" smtClean="0">
                <a:solidFill>
                  <a:srgbClr val="414042"/>
                </a:solidFill>
              </a:rPr>
              <a:pPr/>
              <a:t>24.02.2021</a:t>
            </a:fld>
            <a:endParaRPr lang="nb-NO">
              <a:solidFill>
                <a:srgbClr val="414042"/>
              </a:solidFill>
            </a:endParaRPr>
          </a:p>
        </p:txBody>
      </p:sp>
      <p:sp>
        <p:nvSpPr>
          <p:cNvPr id="5" name="Plassholder for bunntekst 4"/>
          <p:cNvSpPr>
            <a:spLocks noGrp="1"/>
          </p:cNvSpPr>
          <p:nvPr>
            <p:ph type="ftr" sz="quarter" idx="11"/>
          </p:nvPr>
        </p:nvSpPr>
        <p:spPr/>
        <p:txBody>
          <a:bodyPr/>
          <a:lstStyle/>
          <a:p>
            <a:endParaRPr lang="nb-NO">
              <a:solidFill>
                <a:srgbClr val="414042"/>
              </a:solidFill>
            </a:endParaRPr>
          </a:p>
        </p:txBody>
      </p:sp>
      <p:sp>
        <p:nvSpPr>
          <p:cNvPr id="6" name="Plassholder for lysbildenummer 5"/>
          <p:cNvSpPr>
            <a:spLocks noGrp="1"/>
          </p:cNvSpPr>
          <p:nvPr>
            <p:ph type="sldNum" sz="quarter" idx="12"/>
          </p:nvPr>
        </p:nvSpPr>
        <p:spPr/>
        <p:txBody>
          <a:bodyPr/>
          <a:lstStyle/>
          <a:p>
            <a:fld id="{5751DFAA-887F-4071-8EAD-E8CA316FCF06}" type="slidenum">
              <a:rPr lang="nb-NO" smtClean="0">
                <a:solidFill>
                  <a:srgbClr val="414042"/>
                </a:solidFill>
              </a:rPr>
              <a:pPr/>
              <a:t>‹#›</a:t>
            </a:fld>
            <a:endParaRPr lang="nb-NO">
              <a:solidFill>
                <a:srgbClr val="414042"/>
              </a:solidFill>
            </a:endParaRPr>
          </a:p>
        </p:txBody>
      </p:sp>
      <p:sp>
        <p:nvSpPr>
          <p:cNvPr id="3" name="Plassholder for tekst 2"/>
          <p:cNvSpPr>
            <a:spLocks noGrp="1"/>
          </p:cNvSpPr>
          <p:nvPr>
            <p:ph type="body" sz="quarter" idx="16"/>
          </p:nvPr>
        </p:nvSpPr>
        <p:spPr>
          <a:xfrm>
            <a:off x="4842920" y="3150394"/>
            <a:ext cx="2952561" cy="2610326"/>
          </a:xfrm>
          <a:prstGeom prst="rect">
            <a:avLst/>
          </a:prstGeom>
        </p:spPr>
        <p:txBody>
          <a:bodyPr lIns="0" tIns="0" rIns="0" bIns="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8" name="Plassholder for tekst 2"/>
          <p:cNvSpPr>
            <a:spLocks noGrp="1"/>
          </p:cNvSpPr>
          <p:nvPr>
            <p:ph type="body" sz="quarter" idx="17"/>
          </p:nvPr>
        </p:nvSpPr>
        <p:spPr>
          <a:xfrm>
            <a:off x="486092" y="4068509"/>
            <a:ext cx="3240616" cy="1674209"/>
          </a:xfrm>
          <a:prstGeom prst="rect">
            <a:avLst/>
          </a:prstGeom>
        </p:spPr>
        <p:txBody>
          <a:bodyPr lIns="0" tIns="0" rIns="0" bIns="0">
            <a:normAutofit/>
          </a:bodyPr>
          <a:lstStyle>
            <a:lvl1pPr marL="0" indent="0">
              <a:lnSpc>
                <a:spcPct val="80000"/>
              </a:lnSpc>
              <a:buNone/>
              <a:defRPr sz="4499" b="1" cap="all" baseline="0">
                <a:solidFill>
                  <a:schemeClr val="tx2"/>
                </a:solidFill>
              </a:defRPr>
            </a:lvl1pPr>
          </a:lstStyle>
          <a:p>
            <a:pPr lvl="0"/>
            <a:r>
              <a:rPr lang="en-US"/>
              <a:t>Edit Master text styles</a:t>
            </a:r>
          </a:p>
        </p:txBody>
      </p:sp>
      <p:sp>
        <p:nvSpPr>
          <p:cNvPr id="19" name="Tittel 18"/>
          <p:cNvSpPr>
            <a:spLocks noGrp="1"/>
          </p:cNvSpPr>
          <p:nvPr>
            <p:ph type="title"/>
          </p:nvPr>
        </p:nvSpPr>
        <p:spPr>
          <a:xfrm>
            <a:off x="4842920" y="597218"/>
            <a:ext cx="6661266" cy="657205"/>
          </a:xfrm>
          <a:noFill/>
        </p:spPr>
        <p:txBody>
          <a:bodyPr bIns="270000">
            <a:spAutoFit/>
          </a:bodyPr>
          <a:lstStyle>
            <a:lvl1pPr>
              <a:defRPr sz="2499" b="0" cap="none" baseline="0">
                <a:solidFill>
                  <a:schemeClr val="tx2"/>
                </a:solidFill>
              </a:defRPr>
            </a:lvl1pPr>
          </a:lstStyle>
          <a:p>
            <a:r>
              <a:rPr lang="en-US"/>
              <a:t>Click to edit Master title style</a:t>
            </a:r>
            <a:endParaRPr lang="nb-NO"/>
          </a:p>
        </p:txBody>
      </p:sp>
      <p:sp>
        <p:nvSpPr>
          <p:cNvPr id="20" name="Plassholder for tekst 2"/>
          <p:cNvSpPr>
            <a:spLocks noGrp="1"/>
          </p:cNvSpPr>
          <p:nvPr>
            <p:ph type="body" sz="quarter" idx="18"/>
          </p:nvPr>
        </p:nvSpPr>
        <p:spPr>
          <a:xfrm>
            <a:off x="8551626" y="3150395"/>
            <a:ext cx="2952561" cy="2610327"/>
          </a:xfrm>
          <a:prstGeom prst="rect">
            <a:avLst/>
          </a:prstGeom>
        </p:spPr>
        <p:txBody>
          <a:bodyPr lIns="0" tIns="0" rIns="0" bIns="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1" name="Undertittel 2"/>
          <p:cNvSpPr>
            <a:spLocks noGrp="1"/>
          </p:cNvSpPr>
          <p:nvPr>
            <p:ph type="subTitle" idx="13"/>
          </p:nvPr>
        </p:nvSpPr>
        <p:spPr>
          <a:xfrm>
            <a:off x="486092" y="3773273"/>
            <a:ext cx="3240616" cy="259233"/>
          </a:xfrm>
        </p:spPr>
        <p:txBody>
          <a:bodyPr>
            <a:normAutofit/>
          </a:bodyPr>
          <a:lstStyle>
            <a:lvl1pPr marL="0" indent="0" algn="l">
              <a:buNone/>
              <a:defRPr sz="1100" cap="all" baseline="0">
                <a:solidFill>
                  <a:schemeClr val="tx2"/>
                </a:solidFill>
              </a:defRPr>
            </a:lvl1pPr>
            <a:lvl2pPr marL="457085" indent="0" algn="ctr">
              <a:buNone/>
              <a:defRPr sz="1999"/>
            </a:lvl2pPr>
            <a:lvl3pPr marL="914171" indent="0" algn="ctr">
              <a:buNone/>
              <a:defRPr sz="1799"/>
            </a:lvl3pPr>
            <a:lvl4pPr marL="1371257" indent="0" algn="ctr">
              <a:buNone/>
              <a:defRPr sz="1600"/>
            </a:lvl4pPr>
            <a:lvl5pPr marL="1828342" indent="0" algn="ctr">
              <a:buNone/>
              <a:defRPr sz="1600"/>
            </a:lvl5pPr>
            <a:lvl6pPr marL="2285428" indent="0" algn="ctr">
              <a:buNone/>
              <a:defRPr sz="1600"/>
            </a:lvl6pPr>
            <a:lvl7pPr marL="2742515" indent="0" algn="ctr">
              <a:buNone/>
              <a:defRPr sz="1600"/>
            </a:lvl7pPr>
            <a:lvl8pPr marL="3199599" indent="0" algn="ctr">
              <a:buNone/>
              <a:defRPr sz="1600"/>
            </a:lvl8pPr>
            <a:lvl9pPr marL="3656685" indent="0" algn="ctr">
              <a:buNone/>
              <a:defRPr sz="1600"/>
            </a:lvl9pPr>
          </a:lstStyle>
          <a:p>
            <a:r>
              <a:rPr lang="en-US"/>
              <a:t>Click to edit Master subtitle style</a:t>
            </a:r>
            <a:endParaRPr lang="nb-NO"/>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dark">
    <p:spTree>
      <p:nvGrpSpPr>
        <p:cNvPr id="1" name=""/>
        <p:cNvGrpSpPr/>
        <p:nvPr/>
      </p:nvGrpSpPr>
      <p:grpSpPr>
        <a:xfrm>
          <a:off x="0" y="0"/>
          <a:ext cx="0" cy="0"/>
          <a:chOff x="0" y="0"/>
          <a:chExt cx="0" cy="0"/>
        </a:xfrm>
      </p:grpSpPr>
      <p:sp>
        <p:nvSpPr>
          <p:cNvPr id="2" name="Rektangel 1"/>
          <p:cNvSpPr/>
          <p:nvPr userDrawn="1"/>
        </p:nvSpPr>
        <p:spPr>
          <a:xfrm>
            <a:off x="4191198" y="1"/>
            <a:ext cx="8000803" cy="68588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13" tIns="22857" rIns="45713" bIns="22857" rtlCol="0" anchor="ctr"/>
          <a:lstStyle/>
          <a:p>
            <a:pPr algn="ctr" defTabSz="914171"/>
            <a:endParaRPr lang="nb-NO" sz="1799">
              <a:solidFill>
                <a:prstClr val="white"/>
              </a:solidFill>
            </a:endParaRPr>
          </a:p>
        </p:txBody>
      </p:sp>
      <p:sp>
        <p:nvSpPr>
          <p:cNvPr id="4" name="Plassholder for dato 3"/>
          <p:cNvSpPr>
            <a:spLocks noGrp="1"/>
          </p:cNvSpPr>
          <p:nvPr>
            <p:ph type="dt" sz="half" idx="10"/>
          </p:nvPr>
        </p:nvSpPr>
        <p:spPr/>
        <p:txBody>
          <a:bodyPr/>
          <a:lstStyle/>
          <a:p>
            <a:fld id="{983651F3-9B16-40C6-B209-3688FC9C95F6}" type="datetimeFigureOut">
              <a:rPr lang="nb-NO" smtClean="0">
                <a:solidFill>
                  <a:srgbClr val="414042"/>
                </a:solidFill>
              </a:rPr>
              <a:pPr/>
              <a:t>24.02.2021</a:t>
            </a:fld>
            <a:endParaRPr lang="nb-NO">
              <a:solidFill>
                <a:srgbClr val="414042"/>
              </a:solidFill>
            </a:endParaRPr>
          </a:p>
        </p:txBody>
      </p:sp>
      <p:sp>
        <p:nvSpPr>
          <p:cNvPr id="5" name="Plassholder for bunntekst 4"/>
          <p:cNvSpPr>
            <a:spLocks noGrp="1"/>
          </p:cNvSpPr>
          <p:nvPr>
            <p:ph type="ftr" sz="quarter" idx="11"/>
          </p:nvPr>
        </p:nvSpPr>
        <p:spPr/>
        <p:txBody>
          <a:bodyPr/>
          <a:lstStyle/>
          <a:p>
            <a:endParaRPr lang="nb-NO">
              <a:solidFill>
                <a:srgbClr val="414042"/>
              </a:solidFill>
            </a:endParaRPr>
          </a:p>
        </p:txBody>
      </p:sp>
      <p:sp>
        <p:nvSpPr>
          <p:cNvPr id="6" name="Plassholder for lysbildenummer 5"/>
          <p:cNvSpPr>
            <a:spLocks noGrp="1"/>
          </p:cNvSpPr>
          <p:nvPr>
            <p:ph type="sldNum" sz="quarter" idx="12"/>
          </p:nvPr>
        </p:nvSpPr>
        <p:spPr/>
        <p:txBody>
          <a:bodyPr/>
          <a:lstStyle/>
          <a:p>
            <a:fld id="{5751DFAA-887F-4071-8EAD-E8CA316FCF06}" type="slidenum">
              <a:rPr lang="nb-NO" smtClean="0">
                <a:solidFill>
                  <a:srgbClr val="414042"/>
                </a:solidFill>
              </a:rPr>
              <a:pPr/>
              <a:t>‹#›</a:t>
            </a:fld>
            <a:endParaRPr lang="nb-NO">
              <a:solidFill>
                <a:srgbClr val="414042"/>
              </a:solidFill>
            </a:endParaRPr>
          </a:p>
        </p:txBody>
      </p:sp>
      <p:sp>
        <p:nvSpPr>
          <p:cNvPr id="18" name="Plassholder for tekst 2"/>
          <p:cNvSpPr>
            <a:spLocks noGrp="1"/>
          </p:cNvSpPr>
          <p:nvPr>
            <p:ph type="body" sz="quarter" idx="17"/>
          </p:nvPr>
        </p:nvSpPr>
        <p:spPr>
          <a:xfrm>
            <a:off x="486092" y="4068509"/>
            <a:ext cx="3240616" cy="1674209"/>
          </a:xfrm>
          <a:prstGeom prst="rect">
            <a:avLst/>
          </a:prstGeom>
        </p:spPr>
        <p:txBody>
          <a:bodyPr lIns="0" tIns="0" rIns="0" bIns="0">
            <a:normAutofit/>
          </a:bodyPr>
          <a:lstStyle>
            <a:lvl1pPr marL="0" indent="0">
              <a:lnSpc>
                <a:spcPct val="80000"/>
              </a:lnSpc>
              <a:buNone/>
              <a:defRPr sz="4499" b="1" cap="all" baseline="0">
                <a:solidFill>
                  <a:schemeClr val="tx2"/>
                </a:solidFill>
              </a:defRPr>
            </a:lvl1pPr>
          </a:lstStyle>
          <a:p>
            <a:pPr lvl="0"/>
            <a:r>
              <a:rPr lang="en-US"/>
              <a:t>Edit Master text styles</a:t>
            </a:r>
          </a:p>
        </p:txBody>
      </p:sp>
      <p:sp>
        <p:nvSpPr>
          <p:cNvPr id="11" name="Undertittel 2"/>
          <p:cNvSpPr>
            <a:spLocks noGrp="1"/>
          </p:cNvSpPr>
          <p:nvPr>
            <p:ph type="subTitle" idx="13"/>
          </p:nvPr>
        </p:nvSpPr>
        <p:spPr>
          <a:xfrm>
            <a:off x="486092" y="3773273"/>
            <a:ext cx="3240616" cy="259233"/>
          </a:xfrm>
        </p:spPr>
        <p:txBody>
          <a:bodyPr>
            <a:normAutofit/>
          </a:bodyPr>
          <a:lstStyle>
            <a:lvl1pPr marL="0" indent="0" algn="l">
              <a:buNone/>
              <a:defRPr sz="1100" cap="all" baseline="0">
                <a:solidFill>
                  <a:schemeClr val="tx2"/>
                </a:solidFill>
              </a:defRPr>
            </a:lvl1pPr>
            <a:lvl2pPr marL="457085" indent="0" algn="ctr">
              <a:buNone/>
              <a:defRPr sz="1999"/>
            </a:lvl2pPr>
            <a:lvl3pPr marL="914171" indent="0" algn="ctr">
              <a:buNone/>
              <a:defRPr sz="1799"/>
            </a:lvl3pPr>
            <a:lvl4pPr marL="1371257" indent="0" algn="ctr">
              <a:buNone/>
              <a:defRPr sz="1600"/>
            </a:lvl4pPr>
            <a:lvl5pPr marL="1828342" indent="0" algn="ctr">
              <a:buNone/>
              <a:defRPr sz="1600"/>
            </a:lvl5pPr>
            <a:lvl6pPr marL="2285428" indent="0" algn="ctr">
              <a:buNone/>
              <a:defRPr sz="1600"/>
            </a:lvl6pPr>
            <a:lvl7pPr marL="2742515" indent="0" algn="ctr">
              <a:buNone/>
              <a:defRPr sz="1600"/>
            </a:lvl7pPr>
            <a:lvl8pPr marL="3199599" indent="0" algn="ctr">
              <a:buNone/>
              <a:defRPr sz="1600"/>
            </a:lvl8pPr>
            <a:lvl9pPr marL="3656685" indent="0" algn="ctr">
              <a:buNone/>
              <a:defRPr sz="1600"/>
            </a:lvl9pPr>
          </a:lstStyle>
          <a:p>
            <a:r>
              <a:rPr lang="en-US"/>
              <a:t>Click to edit Master subtitle style</a:t>
            </a:r>
            <a:endParaRPr lang="nb-NO"/>
          </a:p>
        </p:txBody>
      </p:sp>
      <p:sp>
        <p:nvSpPr>
          <p:cNvPr id="7" name="Plassholder for innhold 6"/>
          <p:cNvSpPr>
            <a:spLocks noGrp="1"/>
          </p:cNvSpPr>
          <p:nvPr>
            <p:ph sz="quarter" idx="19"/>
          </p:nvPr>
        </p:nvSpPr>
        <p:spPr>
          <a:xfrm>
            <a:off x="4947341" y="486061"/>
            <a:ext cx="6904312" cy="5760720"/>
          </a:xfrm>
          <a:prstGeom prst="rect">
            <a:avLst/>
          </a:prstGeom>
        </p:spPr>
        <p:txBody>
          <a:bodyPr lIns="0" tIns="0" rIns="0" bIns="0"/>
          <a:lstStyle>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9" name="noColor"/>
          <p:cNvSpPr/>
          <p:nvPr userDrawn="1"/>
        </p:nvSpPr>
        <p:spPr>
          <a:xfrm>
            <a:off x="5761845" y="435236"/>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13" tIns="22857" rIns="45713" bIns="22857" rtlCol="0" anchor="ctr"/>
          <a:lstStyle>
            <a:defPPr>
              <a:defRPr lang="nb-NO"/>
            </a:defPPr>
            <a:lvl1pPr marL="0" algn="l" defTabSz="1828709" rtl="0" eaLnBrk="1" latinLnBrk="0" hangingPunct="1">
              <a:defRPr sz="3600" kern="1200">
                <a:solidFill>
                  <a:schemeClr val="lt1"/>
                </a:solidFill>
                <a:latin typeface="+mn-lt"/>
                <a:ea typeface="+mn-ea"/>
                <a:cs typeface="+mn-cs"/>
              </a:defRPr>
            </a:lvl1pPr>
            <a:lvl2pPr marL="914354" algn="l" defTabSz="1828709" rtl="0" eaLnBrk="1" latinLnBrk="0" hangingPunct="1">
              <a:defRPr sz="3600" kern="1200">
                <a:solidFill>
                  <a:schemeClr val="lt1"/>
                </a:solidFill>
                <a:latin typeface="+mn-lt"/>
                <a:ea typeface="+mn-ea"/>
                <a:cs typeface="+mn-cs"/>
              </a:defRPr>
            </a:lvl2pPr>
            <a:lvl3pPr marL="1828709" algn="l" defTabSz="1828709" rtl="0" eaLnBrk="1" latinLnBrk="0" hangingPunct="1">
              <a:defRPr sz="3600" kern="1200">
                <a:solidFill>
                  <a:schemeClr val="lt1"/>
                </a:solidFill>
                <a:latin typeface="+mn-lt"/>
                <a:ea typeface="+mn-ea"/>
                <a:cs typeface="+mn-cs"/>
              </a:defRPr>
            </a:lvl3pPr>
            <a:lvl4pPr marL="2743063" algn="l" defTabSz="1828709" rtl="0" eaLnBrk="1" latinLnBrk="0" hangingPunct="1">
              <a:defRPr sz="3600" kern="1200">
                <a:solidFill>
                  <a:schemeClr val="lt1"/>
                </a:solidFill>
                <a:latin typeface="+mn-lt"/>
                <a:ea typeface="+mn-ea"/>
                <a:cs typeface="+mn-cs"/>
              </a:defRPr>
            </a:lvl4pPr>
            <a:lvl5pPr marL="3657417" algn="l" defTabSz="1828709" rtl="0" eaLnBrk="1" latinLnBrk="0" hangingPunct="1">
              <a:defRPr sz="3600" kern="1200">
                <a:solidFill>
                  <a:schemeClr val="lt1"/>
                </a:solidFill>
                <a:latin typeface="+mn-lt"/>
                <a:ea typeface="+mn-ea"/>
                <a:cs typeface="+mn-cs"/>
              </a:defRPr>
            </a:lvl5pPr>
            <a:lvl6pPr marL="4571771" algn="l" defTabSz="1828709" rtl="0" eaLnBrk="1" latinLnBrk="0" hangingPunct="1">
              <a:defRPr sz="3600" kern="1200">
                <a:solidFill>
                  <a:schemeClr val="lt1"/>
                </a:solidFill>
                <a:latin typeface="+mn-lt"/>
                <a:ea typeface="+mn-ea"/>
                <a:cs typeface="+mn-cs"/>
              </a:defRPr>
            </a:lvl6pPr>
            <a:lvl7pPr marL="5486126" algn="l" defTabSz="1828709" rtl="0" eaLnBrk="1" latinLnBrk="0" hangingPunct="1">
              <a:defRPr sz="3600" kern="1200">
                <a:solidFill>
                  <a:schemeClr val="lt1"/>
                </a:solidFill>
                <a:latin typeface="+mn-lt"/>
                <a:ea typeface="+mn-ea"/>
                <a:cs typeface="+mn-cs"/>
              </a:defRPr>
            </a:lvl7pPr>
            <a:lvl8pPr marL="6400480" algn="l" defTabSz="1828709" rtl="0" eaLnBrk="1" latinLnBrk="0" hangingPunct="1">
              <a:defRPr sz="3600" kern="1200">
                <a:solidFill>
                  <a:schemeClr val="lt1"/>
                </a:solidFill>
                <a:latin typeface="+mn-lt"/>
                <a:ea typeface="+mn-ea"/>
                <a:cs typeface="+mn-cs"/>
              </a:defRPr>
            </a:lvl8pPr>
            <a:lvl9pPr marL="7314834" algn="l" defTabSz="1828709" rtl="0" eaLnBrk="1" latinLnBrk="0" hangingPunct="1">
              <a:defRPr sz="3600" kern="1200">
                <a:solidFill>
                  <a:schemeClr val="lt1"/>
                </a:solidFill>
                <a:latin typeface="+mn-lt"/>
                <a:ea typeface="+mn-ea"/>
                <a:cs typeface="+mn-cs"/>
              </a:defRPr>
            </a:lvl9pPr>
          </a:lstStyle>
          <a:p>
            <a:pPr algn="ctr"/>
            <a:endParaRPr lang="en-GB" sz="3599">
              <a:solidFill>
                <a:prstClr val="white"/>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solidFill>
                  <a:schemeClr val="dk2"/>
                </a:solidFill>
              </a:defRPr>
            </a:lvl1pPr>
          </a:lstStyle>
          <a:p>
            <a:r>
              <a:rPr lang="en-US"/>
              <a:t>Click to edit Master title style</a:t>
            </a:r>
            <a:endParaRPr lang="nb-NO"/>
          </a:p>
        </p:txBody>
      </p:sp>
      <p:sp>
        <p:nvSpPr>
          <p:cNvPr id="3" name="Plassholder for innhold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Plassholder for dato 3"/>
          <p:cNvSpPr>
            <a:spLocks noGrp="1"/>
          </p:cNvSpPr>
          <p:nvPr>
            <p:ph type="dt" sz="half" idx="10"/>
          </p:nvPr>
        </p:nvSpPr>
        <p:spPr/>
        <p:txBody>
          <a:bodyPr/>
          <a:lstStyle/>
          <a:p>
            <a:fld id="{983651F3-9B16-40C6-B209-3688FC9C95F6}" type="datetimeFigureOut">
              <a:rPr lang="nb-NO" smtClean="0">
                <a:solidFill>
                  <a:srgbClr val="414042"/>
                </a:solidFill>
              </a:rPr>
              <a:pPr/>
              <a:t>24.02.2021</a:t>
            </a:fld>
            <a:endParaRPr lang="nb-NO">
              <a:solidFill>
                <a:srgbClr val="414042"/>
              </a:solidFill>
            </a:endParaRPr>
          </a:p>
        </p:txBody>
      </p:sp>
      <p:sp>
        <p:nvSpPr>
          <p:cNvPr id="5" name="Plassholder for bunntekst 4"/>
          <p:cNvSpPr>
            <a:spLocks noGrp="1"/>
          </p:cNvSpPr>
          <p:nvPr>
            <p:ph type="ftr" sz="quarter" idx="11"/>
          </p:nvPr>
        </p:nvSpPr>
        <p:spPr/>
        <p:txBody>
          <a:bodyPr/>
          <a:lstStyle/>
          <a:p>
            <a:endParaRPr lang="nb-NO">
              <a:solidFill>
                <a:srgbClr val="414042"/>
              </a:solidFill>
            </a:endParaRPr>
          </a:p>
        </p:txBody>
      </p:sp>
      <p:sp>
        <p:nvSpPr>
          <p:cNvPr id="6" name="Plassholder for lysbildenummer 5"/>
          <p:cNvSpPr>
            <a:spLocks noGrp="1"/>
          </p:cNvSpPr>
          <p:nvPr>
            <p:ph type="sldNum" sz="quarter" idx="12"/>
          </p:nvPr>
        </p:nvSpPr>
        <p:spPr/>
        <p:txBody>
          <a:bodyPr/>
          <a:lstStyle/>
          <a:p>
            <a:fld id="{5751DFAA-887F-4071-8EAD-E8CA316FCF06}" type="slidenum">
              <a:rPr lang="nb-NO" smtClean="0">
                <a:solidFill>
                  <a:srgbClr val="414042"/>
                </a:solidFill>
              </a:rPr>
              <a:pPr/>
              <a:t>‹#›</a:t>
            </a:fld>
            <a:endParaRPr lang="nb-NO">
              <a:solidFill>
                <a:srgbClr val="414042"/>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ubtitle &amp; 3 columns">
    <p:spTree>
      <p:nvGrpSpPr>
        <p:cNvPr id="1" name=""/>
        <p:cNvGrpSpPr/>
        <p:nvPr/>
      </p:nvGrpSpPr>
      <p:grpSpPr>
        <a:xfrm>
          <a:off x="0" y="0"/>
          <a:ext cx="0" cy="0"/>
          <a:chOff x="0" y="0"/>
          <a:chExt cx="0" cy="0"/>
        </a:xfrm>
      </p:grpSpPr>
      <p:sp>
        <p:nvSpPr>
          <p:cNvPr id="2" name="Tittel 1"/>
          <p:cNvSpPr>
            <a:spLocks noGrp="1"/>
          </p:cNvSpPr>
          <p:nvPr>
            <p:ph type="title"/>
          </p:nvPr>
        </p:nvSpPr>
        <p:spPr>
          <a:xfrm>
            <a:off x="666129" y="1512190"/>
            <a:ext cx="10892071" cy="657205"/>
          </a:xfrm>
          <a:noFill/>
        </p:spPr>
        <p:txBody>
          <a:bodyPr bIns="270000">
            <a:spAutoFit/>
          </a:bodyPr>
          <a:lstStyle>
            <a:lvl1pPr>
              <a:defRPr sz="2499" b="0" cap="none" baseline="0">
                <a:solidFill>
                  <a:schemeClr val="tx2"/>
                </a:solidFill>
              </a:defRPr>
            </a:lvl1pPr>
          </a:lstStyle>
          <a:p>
            <a:r>
              <a:rPr lang="en-US"/>
              <a:t>Click to edit Master title style</a:t>
            </a:r>
            <a:endParaRPr lang="nb-NO"/>
          </a:p>
        </p:txBody>
      </p:sp>
      <p:sp>
        <p:nvSpPr>
          <p:cNvPr id="4" name="Plassholder for dato 3"/>
          <p:cNvSpPr>
            <a:spLocks noGrp="1"/>
          </p:cNvSpPr>
          <p:nvPr>
            <p:ph type="dt" sz="half" idx="10"/>
          </p:nvPr>
        </p:nvSpPr>
        <p:spPr/>
        <p:txBody>
          <a:bodyPr/>
          <a:lstStyle/>
          <a:p>
            <a:fld id="{983651F3-9B16-40C6-B209-3688FC9C95F6}" type="datetimeFigureOut">
              <a:rPr lang="nb-NO" smtClean="0">
                <a:solidFill>
                  <a:srgbClr val="414042"/>
                </a:solidFill>
              </a:rPr>
              <a:pPr/>
              <a:t>24.02.2021</a:t>
            </a:fld>
            <a:endParaRPr lang="nb-NO">
              <a:solidFill>
                <a:srgbClr val="414042"/>
              </a:solidFill>
            </a:endParaRPr>
          </a:p>
        </p:txBody>
      </p:sp>
      <p:sp>
        <p:nvSpPr>
          <p:cNvPr id="5" name="Plassholder for bunntekst 4"/>
          <p:cNvSpPr>
            <a:spLocks noGrp="1"/>
          </p:cNvSpPr>
          <p:nvPr>
            <p:ph type="ftr" sz="quarter" idx="11"/>
          </p:nvPr>
        </p:nvSpPr>
        <p:spPr/>
        <p:txBody>
          <a:bodyPr/>
          <a:lstStyle/>
          <a:p>
            <a:endParaRPr lang="nb-NO">
              <a:solidFill>
                <a:srgbClr val="414042"/>
              </a:solidFill>
            </a:endParaRPr>
          </a:p>
        </p:txBody>
      </p:sp>
      <p:sp>
        <p:nvSpPr>
          <p:cNvPr id="6" name="Plassholder for lysbildenummer 5"/>
          <p:cNvSpPr>
            <a:spLocks noGrp="1"/>
          </p:cNvSpPr>
          <p:nvPr>
            <p:ph type="sldNum" sz="quarter" idx="12"/>
          </p:nvPr>
        </p:nvSpPr>
        <p:spPr/>
        <p:txBody>
          <a:bodyPr/>
          <a:lstStyle/>
          <a:p>
            <a:fld id="{5751DFAA-887F-4071-8EAD-E8CA316FCF06}" type="slidenum">
              <a:rPr lang="nb-NO" smtClean="0">
                <a:solidFill>
                  <a:srgbClr val="414042"/>
                </a:solidFill>
              </a:rPr>
              <a:pPr/>
              <a:t>‹#›</a:t>
            </a:fld>
            <a:endParaRPr lang="nb-NO">
              <a:solidFill>
                <a:srgbClr val="414042"/>
              </a:solidFill>
            </a:endParaRPr>
          </a:p>
        </p:txBody>
      </p:sp>
      <p:cxnSp>
        <p:nvCxnSpPr>
          <p:cNvPr id="21" name="Rett linje 20"/>
          <p:cNvCxnSpPr/>
          <p:nvPr userDrawn="1"/>
        </p:nvCxnSpPr>
        <p:spPr>
          <a:xfrm>
            <a:off x="4189397" y="3132392"/>
            <a:ext cx="0" cy="301537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Rett linje 21"/>
          <p:cNvCxnSpPr/>
          <p:nvPr userDrawn="1"/>
        </p:nvCxnSpPr>
        <p:spPr>
          <a:xfrm>
            <a:off x="8155550" y="3132392"/>
            <a:ext cx="0" cy="301537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Plassholder for tekst 2"/>
          <p:cNvSpPr>
            <a:spLocks noGrp="1"/>
          </p:cNvSpPr>
          <p:nvPr>
            <p:ph type="body" sz="quarter" idx="26"/>
          </p:nvPr>
        </p:nvSpPr>
        <p:spPr>
          <a:xfrm>
            <a:off x="666126" y="3132392"/>
            <a:ext cx="2880548" cy="3015377"/>
          </a:xfrm>
          <a:prstGeom prst="rect">
            <a:avLst/>
          </a:prstGeom>
        </p:spPr>
        <p:txBody>
          <a:bodyPr lIns="0" tIns="0" rIns="0" bIns="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20" name="Plassholder for tekst 19"/>
          <p:cNvSpPr>
            <a:spLocks noGrp="1"/>
          </p:cNvSpPr>
          <p:nvPr>
            <p:ph type="body" sz="quarter" idx="27"/>
          </p:nvPr>
        </p:nvSpPr>
        <p:spPr>
          <a:xfrm>
            <a:off x="8677649" y="3132392"/>
            <a:ext cx="2880548" cy="3017637"/>
          </a:xfrm>
          <a:prstGeom prst="rect">
            <a:avLst/>
          </a:prstGeom>
        </p:spPr>
        <p:txBody>
          <a:bodyPr lIns="0" tIns="0" rIns="0" bIns="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23" name="Plassholder for tekst 22"/>
          <p:cNvSpPr>
            <a:spLocks noGrp="1"/>
          </p:cNvSpPr>
          <p:nvPr>
            <p:ph type="body" sz="quarter" idx="28"/>
          </p:nvPr>
        </p:nvSpPr>
        <p:spPr>
          <a:xfrm>
            <a:off x="4698892" y="3132392"/>
            <a:ext cx="2880548" cy="3017637"/>
          </a:xfrm>
          <a:prstGeom prst="rect">
            <a:avLst/>
          </a:prstGeom>
        </p:spPr>
        <p:txBody>
          <a:bodyPr lIns="0" tIns="0" rIns="0" bIns="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2" name="Plassholder for tekst 6"/>
          <p:cNvSpPr>
            <a:spLocks noGrp="1"/>
          </p:cNvSpPr>
          <p:nvPr>
            <p:ph type="body" sz="quarter" idx="29"/>
          </p:nvPr>
        </p:nvSpPr>
        <p:spPr>
          <a:xfrm>
            <a:off x="666127" y="540068"/>
            <a:ext cx="10892072" cy="692498"/>
          </a:xfrm>
          <a:prstGeom prst="rect">
            <a:avLst/>
          </a:prstGeom>
        </p:spPr>
        <p:txBody>
          <a:bodyPr lIns="0" tIns="0" rIns="0" bIns="0">
            <a:normAutofit/>
          </a:bodyPr>
          <a:lstStyle>
            <a:lvl1pPr marL="0" indent="0">
              <a:buNone/>
              <a:defRPr sz="4499" b="1" cap="all" baseline="0">
                <a:solidFill>
                  <a:schemeClr val="tx2"/>
                </a:solidFill>
              </a:defRPr>
            </a:lvl1pPr>
          </a:lstStyle>
          <a:p>
            <a:pPr lvl="0"/>
            <a:r>
              <a:rPr lang="en-US"/>
              <a:t>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tellysbilde #2">
    <p:spTree>
      <p:nvGrpSpPr>
        <p:cNvPr id="1" name=""/>
        <p:cNvGrpSpPr/>
        <p:nvPr/>
      </p:nvGrpSpPr>
      <p:grpSpPr>
        <a:xfrm>
          <a:off x="0" y="0"/>
          <a:ext cx="0" cy="0"/>
          <a:chOff x="0" y="0"/>
          <a:chExt cx="0" cy="0"/>
        </a:xfrm>
      </p:grpSpPr>
      <p:sp>
        <p:nvSpPr>
          <p:cNvPr id="7" name="Rektangel 6"/>
          <p:cNvSpPr/>
          <p:nvPr/>
        </p:nvSpPr>
        <p:spPr>
          <a:xfrm>
            <a:off x="354375" y="265783"/>
            <a:ext cx="11481751" cy="5275860"/>
          </a:xfrm>
          <a:prstGeom prst="rect">
            <a:avLst/>
          </a:prstGeom>
          <a:solidFill>
            <a:srgbClr val="414042"/>
          </a:solidFill>
          <a:ln>
            <a:noFill/>
          </a:ln>
        </p:spPr>
        <p:style>
          <a:lnRef idx="2">
            <a:schemeClr val="accent1">
              <a:shade val="50000"/>
            </a:schemeClr>
          </a:lnRef>
          <a:fillRef idx="1">
            <a:schemeClr val="accent1"/>
          </a:fillRef>
          <a:effectRef idx="0">
            <a:schemeClr val="accent1"/>
          </a:effectRef>
          <a:fontRef idx="minor">
            <a:schemeClr val="lt1"/>
          </a:fontRef>
        </p:style>
        <p:txBody>
          <a:bodyPr lIns="76519" tIns="38259" rIns="76519" bIns="38259" rtlCol="0" anchor="ctr"/>
          <a:lstStyle/>
          <a:p>
            <a:pPr algn="ctr"/>
            <a:endParaRPr lang="nb-NO" sz="2400"/>
          </a:p>
        </p:txBody>
      </p:sp>
      <p:sp>
        <p:nvSpPr>
          <p:cNvPr id="2" name="Tittel 1"/>
          <p:cNvSpPr>
            <a:spLocks noGrp="1"/>
          </p:cNvSpPr>
          <p:nvPr>
            <p:ph type="ctrTitle"/>
          </p:nvPr>
        </p:nvSpPr>
        <p:spPr>
          <a:xfrm>
            <a:off x="914400" y="2170387"/>
            <a:ext cx="10363200" cy="1384800"/>
          </a:xfrm>
        </p:spPr>
        <p:txBody>
          <a:bodyPr>
            <a:normAutofit/>
          </a:bodyPr>
          <a:lstStyle>
            <a:lvl1pPr algn="ctr">
              <a:defRPr sz="4933" b="0" u="none" cap="all" baseline="0">
                <a:solidFill>
                  <a:schemeClr val="bg1"/>
                </a:solidFill>
                <a:latin typeface="Arial Black" pitchFamily="34" charset="0"/>
              </a:defRPr>
            </a:lvl1pPr>
          </a:lstStyle>
          <a:p>
            <a:r>
              <a:rPr lang="en-US"/>
              <a:t>Click to edit Master title style</a:t>
            </a:r>
            <a:endParaRPr lang="nb-NO"/>
          </a:p>
        </p:txBody>
      </p:sp>
      <p:sp>
        <p:nvSpPr>
          <p:cNvPr id="3" name="Undertittel 2"/>
          <p:cNvSpPr>
            <a:spLocks noGrp="1"/>
          </p:cNvSpPr>
          <p:nvPr>
            <p:ph type="subTitle" idx="1"/>
          </p:nvPr>
        </p:nvSpPr>
        <p:spPr>
          <a:xfrm>
            <a:off x="913333" y="1399989"/>
            <a:ext cx="10364625" cy="741512"/>
          </a:xfrm>
        </p:spPr>
        <p:txBody>
          <a:bodyPr anchor="b">
            <a:normAutofit/>
          </a:bodyPr>
          <a:lstStyle>
            <a:lvl1pPr marL="0" indent="0" algn="ctr">
              <a:buNone/>
              <a:defRPr sz="2533" cap="all" baseline="0">
                <a:solidFill>
                  <a:schemeClr val="bg1"/>
                </a:solidFill>
              </a:defRPr>
            </a:lvl1pPr>
            <a:lvl2pPr marL="544100" indent="0" algn="ctr">
              <a:buNone/>
              <a:defRPr>
                <a:solidFill>
                  <a:schemeClr val="tx1">
                    <a:tint val="75000"/>
                  </a:schemeClr>
                </a:solidFill>
              </a:defRPr>
            </a:lvl2pPr>
            <a:lvl3pPr marL="1088198" indent="0" algn="ctr">
              <a:buNone/>
              <a:defRPr>
                <a:solidFill>
                  <a:schemeClr val="tx1">
                    <a:tint val="75000"/>
                  </a:schemeClr>
                </a:solidFill>
              </a:defRPr>
            </a:lvl3pPr>
            <a:lvl4pPr marL="1632299" indent="0" algn="ctr">
              <a:buNone/>
              <a:defRPr>
                <a:solidFill>
                  <a:schemeClr val="tx1">
                    <a:tint val="75000"/>
                  </a:schemeClr>
                </a:solidFill>
              </a:defRPr>
            </a:lvl4pPr>
            <a:lvl5pPr marL="2176399" indent="0" algn="ctr">
              <a:buNone/>
              <a:defRPr>
                <a:solidFill>
                  <a:schemeClr val="tx1">
                    <a:tint val="75000"/>
                  </a:schemeClr>
                </a:solidFill>
              </a:defRPr>
            </a:lvl5pPr>
            <a:lvl6pPr marL="2720499" indent="0" algn="ctr">
              <a:buNone/>
              <a:defRPr>
                <a:solidFill>
                  <a:schemeClr val="tx1">
                    <a:tint val="75000"/>
                  </a:schemeClr>
                </a:solidFill>
              </a:defRPr>
            </a:lvl6pPr>
            <a:lvl7pPr marL="3264598" indent="0" algn="ctr">
              <a:buNone/>
              <a:defRPr>
                <a:solidFill>
                  <a:schemeClr val="tx1">
                    <a:tint val="75000"/>
                  </a:schemeClr>
                </a:solidFill>
              </a:defRPr>
            </a:lvl7pPr>
            <a:lvl8pPr marL="3808698" indent="0" algn="ctr">
              <a:buNone/>
              <a:defRPr>
                <a:solidFill>
                  <a:schemeClr val="tx1">
                    <a:tint val="75000"/>
                  </a:schemeClr>
                </a:solidFill>
              </a:defRPr>
            </a:lvl8pPr>
            <a:lvl9pPr marL="4352797" indent="0" algn="ctr">
              <a:buNone/>
              <a:defRPr>
                <a:solidFill>
                  <a:schemeClr val="tx1">
                    <a:tint val="75000"/>
                  </a:schemeClr>
                </a:solidFill>
              </a:defRPr>
            </a:lvl9pPr>
          </a:lstStyle>
          <a:p>
            <a:r>
              <a:rPr lang="en-US"/>
              <a:t>Click to edit Master subtitle style</a:t>
            </a:r>
            <a:endParaRPr lang="nb-NO"/>
          </a:p>
        </p:txBody>
      </p:sp>
      <p:sp>
        <p:nvSpPr>
          <p:cNvPr id="13" name="Plassholder for tekst 12"/>
          <p:cNvSpPr>
            <a:spLocks noGrp="1"/>
          </p:cNvSpPr>
          <p:nvPr>
            <p:ph type="body" sz="quarter" idx="14"/>
          </p:nvPr>
        </p:nvSpPr>
        <p:spPr>
          <a:xfrm>
            <a:off x="913689" y="3717033"/>
            <a:ext cx="10364625" cy="760140"/>
          </a:xfrm>
        </p:spPr>
        <p:txBody>
          <a:bodyPr>
            <a:normAutofit/>
          </a:bodyPr>
          <a:lstStyle>
            <a:lvl1pPr marL="0" indent="0" algn="ctr">
              <a:buNone/>
              <a:defRPr sz="1600" cap="all" baseline="0">
                <a:solidFill>
                  <a:schemeClr val="bg1"/>
                </a:solidFill>
              </a:defRPr>
            </a:lvl1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2" name="Tittel 1"/>
          <p:cNvSpPr>
            <a:spLocks noGrp="1"/>
          </p:cNvSpPr>
          <p:nvPr>
            <p:ph type="title"/>
          </p:nvPr>
        </p:nvSpPr>
        <p:spPr>
          <a:xfrm>
            <a:off x="666129" y="540068"/>
            <a:ext cx="10892071" cy="964911"/>
          </a:xfrm>
          <a:noFill/>
        </p:spPr>
        <p:txBody>
          <a:bodyPr bIns="270000">
            <a:spAutoFit/>
          </a:bodyPr>
          <a:lstStyle>
            <a:lvl1pPr>
              <a:defRPr>
                <a:solidFill>
                  <a:schemeClr val="tx2"/>
                </a:solidFill>
              </a:defRPr>
            </a:lvl1pPr>
          </a:lstStyle>
          <a:p>
            <a:r>
              <a:rPr lang="en-US"/>
              <a:t>Click to edit Master title style</a:t>
            </a:r>
            <a:endParaRPr lang="nb-NO"/>
          </a:p>
        </p:txBody>
      </p:sp>
      <p:sp>
        <p:nvSpPr>
          <p:cNvPr id="4" name="Plassholder for dato 3"/>
          <p:cNvSpPr>
            <a:spLocks noGrp="1"/>
          </p:cNvSpPr>
          <p:nvPr>
            <p:ph type="dt" sz="half" idx="10"/>
          </p:nvPr>
        </p:nvSpPr>
        <p:spPr/>
        <p:txBody>
          <a:bodyPr/>
          <a:lstStyle/>
          <a:p>
            <a:fld id="{983651F3-9B16-40C6-B209-3688FC9C95F6}" type="datetimeFigureOut">
              <a:rPr lang="nb-NO" smtClean="0">
                <a:solidFill>
                  <a:srgbClr val="414042"/>
                </a:solidFill>
              </a:rPr>
              <a:pPr/>
              <a:t>24.02.2021</a:t>
            </a:fld>
            <a:endParaRPr lang="nb-NO">
              <a:solidFill>
                <a:srgbClr val="414042"/>
              </a:solidFill>
            </a:endParaRPr>
          </a:p>
        </p:txBody>
      </p:sp>
      <p:sp>
        <p:nvSpPr>
          <p:cNvPr id="5" name="Plassholder for bunntekst 4"/>
          <p:cNvSpPr>
            <a:spLocks noGrp="1"/>
          </p:cNvSpPr>
          <p:nvPr>
            <p:ph type="ftr" sz="quarter" idx="11"/>
          </p:nvPr>
        </p:nvSpPr>
        <p:spPr/>
        <p:txBody>
          <a:bodyPr/>
          <a:lstStyle/>
          <a:p>
            <a:endParaRPr lang="nb-NO">
              <a:solidFill>
                <a:srgbClr val="414042"/>
              </a:solidFill>
            </a:endParaRPr>
          </a:p>
        </p:txBody>
      </p:sp>
      <p:sp>
        <p:nvSpPr>
          <p:cNvPr id="6" name="Plassholder for lysbildenummer 5"/>
          <p:cNvSpPr>
            <a:spLocks noGrp="1"/>
          </p:cNvSpPr>
          <p:nvPr>
            <p:ph type="sldNum" sz="quarter" idx="12"/>
          </p:nvPr>
        </p:nvSpPr>
        <p:spPr/>
        <p:txBody>
          <a:bodyPr/>
          <a:lstStyle/>
          <a:p>
            <a:fld id="{5751DFAA-887F-4071-8EAD-E8CA316FCF06}" type="slidenum">
              <a:rPr lang="nb-NO" smtClean="0">
                <a:solidFill>
                  <a:srgbClr val="414042"/>
                </a:solidFill>
              </a:rPr>
              <a:pPr/>
              <a:t>‹#›</a:t>
            </a:fld>
            <a:endParaRPr lang="nb-NO">
              <a:solidFill>
                <a:srgbClr val="414042"/>
              </a:solidFill>
            </a:endParaRPr>
          </a:p>
        </p:txBody>
      </p:sp>
      <p:sp>
        <p:nvSpPr>
          <p:cNvPr id="8" name="Plassholder for tekst 7"/>
          <p:cNvSpPr>
            <a:spLocks noGrp="1"/>
          </p:cNvSpPr>
          <p:nvPr>
            <p:ph type="body" sz="quarter" idx="30"/>
          </p:nvPr>
        </p:nvSpPr>
        <p:spPr>
          <a:xfrm>
            <a:off x="666128" y="2520315"/>
            <a:ext cx="5081302" cy="3365535"/>
          </a:xfrm>
          <a:prstGeom prst="rect">
            <a:avLst/>
          </a:prstGeom>
        </p:spPr>
        <p:txBody>
          <a:bodyPr lIns="0" tIns="0" rIns="0" bIns="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2" name="Plassholder for tekst 11"/>
          <p:cNvSpPr>
            <a:spLocks noGrp="1"/>
          </p:cNvSpPr>
          <p:nvPr>
            <p:ph type="body" sz="quarter" idx="31"/>
          </p:nvPr>
        </p:nvSpPr>
        <p:spPr>
          <a:xfrm>
            <a:off x="6461642" y="2520315"/>
            <a:ext cx="5096555" cy="3365535"/>
          </a:xfrm>
          <a:prstGeom prst="rect">
            <a:avLst/>
          </a:prstGeom>
        </p:spPr>
        <p:txBody>
          <a:bodyPr lIns="0" tIns="0" rIns="0" bIns="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text &amp; image">
    <p:spTree>
      <p:nvGrpSpPr>
        <p:cNvPr id="1" name=""/>
        <p:cNvGrpSpPr/>
        <p:nvPr/>
      </p:nvGrpSpPr>
      <p:grpSpPr>
        <a:xfrm>
          <a:off x="0" y="0"/>
          <a:ext cx="0" cy="0"/>
          <a:chOff x="0" y="0"/>
          <a:chExt cx="0" cy="0"/>
        </a:xfrm>
      </p:grpSpPr>
      <p:sp>
        <p:nvSpPr>
          <p:cNvPr id="4" name="Plassholder for dato 3"/>
          <p:cNvSpPr>
            <a:spLocks noGrp="1"/>
          </p:cNvSpPr>
          <p:nvPr>
            <p:ph type="dt" sz="half" idx="10"/>
          </p:nvPr>
        </p:nvSpPr>
        <p:spPr/>
        <p:txBody>
          <a:bodyPr/>
          <a:lstStyle/>
          <a:p>
            <a:fld id="{983651F3-9B16-40C6-B209-3688FC9C95F6}" type="datetimeFigureOut">
              <a:rPr lang="nb-NO" smtClean="0">
                <a:solidFill>
                  <a:srgbClr val="414042"/>
                </a:solidFill>
              </a:rPr>
              <a:pPr/>
              <a:t>24.02.2021</a:t>
            </a:fld>
            <a:endParaRPr lang="nb-NO">
              <a:solidFill>
                <a:srgbClr val="414042"/>
              </a:solidFill>
            </a:endParaRPr>
          </a:p>
        </p:txBody>
      </p:sp>
      <p:sp>
        <p:nvSpPr>
          <p:cNvPr id="5" name="Plassholder for bunntekst 4"/>
          <p:cNvSpPr>
            <a:spLocks noGrp="1"/>
          </p:cNvSpPr>
          <p:nvPr>
            <p:ph type="ftr" sz="quarter" idx="11"/>
          </p:nvPr>
        </p:nvSpPr>
        <p:spPr/>
        <p:txBody>
          <a:bodyPr/>
          <a:lstStyle/>
          <a:p>
            <a:endParaRPr lang="nb-NO">
              <a:solidFill>
                <a:srgbClr val="414042"/>
              </a:solidFill>
            </a:endParaRPr>
          </a:p>
        </p:txBody>
      </p:sp>
      <p:sp>
        <p:nvSpPr>
          <p:cNvPr id="6" name="Plassholder for lysbildenummer 5"/>
          <p:cNvSpPr>
            <a:spLocks noGrp="1"/>
          </p:cNvSpPr>
          <p:nvPr>
            <p:ph type="sldNum" sz="quarter" idx="12"/>
          </p:nvPr>
        </p:nvSpPr>
        <p:spPr/>
        <p:txBody>
          <a:bodyPr/>
          <a:lstStyle/>
          <a:p>
            <a:fld id="{5751DFAA-887F-4071-8EAD-E8CA316FCF06}" type="slidenum">
              <a:rPr lang="nb-NO" smtClean="0">
                <a:solidFill>
                  <a:srgbClr val="414042"/>
                </a:solidFill>
              </a:rPr>
              <a:pPr/>
              <a:t>‹#›</a:t>
            </a:fld>
            <a:endParaRPr lang="nb-NO">
              <a:solidFill>
                <a:srgbClr val="414042"/>
              </a:solidFill>
            </a:endParaRPr>
          </a:p>
        </p:txBody>
      </p:sp>
      <p:sp>
        <p:nvSpPr>
          <p:cNvPr id="3" name="Plassholder for tekst 2"/>
          <p:cNvSpPr>
            <a:spLocks noGrp="1"/>
          </p:cNvSpPr>
          <p:nvPr>
            <p:ph type="body" sz="quarter" idx="16"/>
          </p:nvPr>
        </p:nvSpPr>
        <p:spPr>
          <a:xfrm>
            <a:off x="4842920" y="1080136"/>
            <a:ext cx="3060582" cy="4860608"/>
          </a:xfrm>
          <a:prstGeom prst="rect">
            <a:avLst/>
          </a:prstGeo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8" name="Plassholder for tekst 2"/>
          <p:cNvSpPr>
            <a:spLocks noGrp="1"/>
          </p:cNvSpPr>
          <p:nvPr>
            <p:ph type="body" sz="quarter" idx="17"/>
          </p:nvPr>
        </p:nvSpPr>
        <p:spPr>
          <a:xfrm>
            <a:off x="486092" y="4068509"/>
            <a:ext cx="3240616" cy="1674209"/>
          </a:xfrm>
          <a:prstGeom prst="rect">
            <a:avLst/>
          </a:prstGeom>
        </p:spPr>
        <p:txBody>
          <a:bodyPr lIns="0" tIns="0" rIns="0" bIns="0">
            <a:normAutofit/>
          </a:bodyPr>
          <a:lstStyle>
            <a:lvl1pPr marL="0" indent="0">
              <a:lnSpc>
                <a:spcPct val="80000"/>
              </a:lnSpc>
              <a:buNone/>
              <a:defRPr sz="4499" b="1" cap="all" baseline="0">
                <a:solidFill>
                  <a:schemeClr val="dk2"/>
                </a:solidFill>
              </a:defRPr>
            </a:lvl1pPr>
          </a:lstStyle>
          <a:p>
            <a:pPr lvl="0"/>
            <a:r>
              <a:rPr lang="en-US"/>
              <a:t>Edit Master text styles</a:t>
            </a:r>
          </a:p>
        </p:txBody>
      </p:sp>
      <p:sp>
        <p:nvSpPr>
          <p:cNvPr id="11" name="Undertittel 2"/>
          <p:cNvSpPr>
            <a:spLocks noGrp="1"/>
          </p:cNvSpPr>
          <p:nvPr>
            <p:ph type="subTitle" idx="13"/>
          </p:nvPr>
        </p:nvSpPr>
        <p:spPr>
          <a:xfrm>
            <a:off x="486092" y="3773273"/>
            <a:ext cx="3240616" cy="259233"/>
          </a:xfrm>
        </p:spPr>
        <p:txBody>
          <a:bodyPr>
            <a:normAutofit/>
          </a:bodyPr>
          <a:lstStyle>
            <a:lvl1pPr marL="0" indent="0" algn="l">
              <a:buNone/>
              <a:defRPr sz="1100" cap="all" baseline="0">
                <a:solidFill>
                  <a:schemeClr val="dk2"/>
                </a:solidFill>
              </a:defRPr>
            </a:lvl1pPr>
            <a:lvl2pPr marL="457085" indent="0" algn="ctr">
              <a:buNone/>
              <a:defRPr sz="1999"/>
            </a:lvl2pPr>
            <a:lvl3pPr marL="914171" indent="0" algn="ctr">
              <a:buNone/>
              <a:defRPr sz="1799"/>
            </a:lvl3pPr>
            <a:lvl4pPr marL="1371257" indent="0" algn="ctr">
              <a:buNone/>
              <a:defRPr sz="1600"/>
            </a:lvl4pPr>
            <a:lvl5pPr marL="1828342" indent="0" algn="ctr">
              <a:buNone/>
              <a:defRPr sz="1600"/>
            </a:lvl5pPr>
            <a:lvl6pPr marL="2285428" indent="0" algn="ctr">
              <a:buNone/>
              <a:defRPr sz="1600"/>
            </a:lvl6pPr>
            <a:lvl7pPr marL="2742515" indent="0" algn="ctr">
              <a:buNone/>
              <a:defRPr sz="1600"/>
            </a:lvl7pPr>
            <a:lvl8pPr marL="3199599" indent="0" algn="ctr">
              <a:buNone/>
              <a:defRPr sz="1600"/>
            </a:lvl8pPr>
            <a:lvl9pPr marL="3656685" indent="0" algn="ctr">
              <a:buNone/>
              <a:defRPr sz="1600"/>
            </a:lvl9pPr>
          </a:lstStyle>
          <a:p>
            <a:r>
              <a:rPr lang="en-US"/>
              <a:t>Click to edit Master subtitle style</a:t>
            </a:r>
            <a:endParaRPr lang="nb-NO"/>
          </a:p>
        </p:txBody>
      </p:sp>
      <p:sp>
        <p:nvSpPr>
          <p:cNvPr id="2" name="Plassholder for bilde 1"/>
          <p:cNvSpPr>
            <a:spLocks noGrp="1"/>
          </p:cNvSpPr>
          <p:nvPr>
            <p:ph type="pic" sz="quarter" idx="19"/>
          </p:nvPr>
        </p:nvSpPr>
        <p:spPr>
          <a:xfrm>
            <a:off x="8245568" y="0"/>
            <a:ext cx="3946432" cy="6858000"/>
          </a:xfrm>
          <a:prstGeom prst="rect">
            <a:avLst/>
          </a:prstGeom>
          <a:solidFill>
            <a:schemeClr val="accent5"/>
          </a:solidFill>
        </p:spPr>
        <p:txBody>
          <a:bodyPr lIns="0" tIns="1800180" rIns="0" bIns="0" anchor="t" anchorCtr="1"/>
          <a:lstStyle>
            <a:lvl1pPr marL="0" indent="0">
              <a:buNone/>
              <a:defRPr sz="1799"/>
            </a:lvl1pPr>
          </a:lstStyle>
          <a:p>
            <a:r>
              <a:rPr lang="en-US"/>
              <a:t>Click icon to add picture</a:t>
            </a:r>
            <a:endParaRPr lang="nb-NO"/>
          </a:p>
        </p:txBody>
      </p:sp>
      <p:sp>
        <p:nvSpPr>
          <p:cNvPr id="9" name="noColor"/>
          <p:cNvSpPr/>
          <p:nvPr userDrawn="1"/>
        </p:nvSpPr>
        <p:spPr>
          <a:xfrm>
            <a:off x="5761845" y="435236"/>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13" tIns="22857" rIns="45713" bIns="22857" rtlCol="0" anchor="ctr"/>
          <a:lstStyle>
            <a:defPPr>
              <a:defRPr lang="nb-NO"/>
            </a:defPPr>
            <a:lvl1pPr marL="0" algn="l" defTabSz="1828709" rtl="0" eaLnBrk="1" latinLnBrk="0" hangingPunct="1">
              <a:defRPr sz="3600" kern="1200">
                <a:solidFill>
                  <a:schemeClr val="lt1"/>
                </a:solidFill>
                <a:latin typeface="+mn-lt"/>
                <a:ea typeface="+mn-ea"/>
                <a:cs typeface="+mn-cs"/>
              </a:defRPr>
            </a:lvl1pPr>
            <a:lvl2pPr marL="914354" algn="l" defTabSz="1828709" rtl="0" eaLnBrk="1" latinLnBrk="0" hangingPunct="1">
              <a:defRPr sz="3600" kern="1200">
                <a:solidFill>
                  <a:schemeClr val="lt1"/>
                </a:solidFill>
                <a:latin typeface="+mn-lt"/>
                <a:ea typeface="+mn-ea"/>
                <a:cs typeface="+mn-cs"/>
              </a:defRPr>
            </a:lvl2pPr>
            <a:lvl3pPr marL="1828709" algn="l" defTabSz="1828709" rtl="0" eaLnBrk="1" latinLnBrk="0" hangingPunct="1">
              <a:defRPr sz="3600" kern="1200">
                <a:solidFill>
                  <a:schemeClr val="lt1"/>
                </a:solidFill>
                <a:latin typeface="+mn-lt"/>
                <a:ea typeface="+mn-ea"/>
                <a:cs typeface="+mn-cs"/>
              </a:defRPr>
            </a:lvl3pPr>
            <a:lvl4pPr marL="2743063" algn="l" defTabSz="1828709" rtl="0" eaLnBrk="1" latinLnBrk="0" hangingPunct="1">
              <a:defRPr sz="3600" kern="1200">
                <a:solidFill>
                  <a:schemeClr val="lt1"/>
                </a:solidFill>
                <a:latin typeface="+mn-lt"/>
                <a:ea typeface="+mn-ea"/>
                <a:cs typeface="+mn-cs"/>
              </a:defRPr>
            </a:lvl4pPr>
            <a:lvl5pPr marL="3657417" algn="l" defTabSz="1828709" rtl="0" eaLnBrk="1" latinLnBrk="0" hangingPunct="1">
              <a:defRPr sz="3600" kern="1200">
                <a:solidFill>
                  <a:schemeClr val="lt1"/>
                </a:solidFill>
                <a:latin typeface="+mn-lt"/>
                <a:ea typeface="+mn-ea"/>
                <a:cs typeface="+mn-cs"/>
              </a:defRPr>
            </a:lvl5pPr>
            <a:lvl6pPr marL="4571771" algn="l" defTabSz="1828709" rtl="0" eaLnBrk="1" latinLnBrk="0" hangingPunct="1">
              <a:defRPr sz="3600" kern="1200">
                <a:solidFill>
                  <a:schemeClr val="lt1"/>
                </a:solidFill>
                <a:latin typeface="+mn-lt"/>
                <a:ea typeface="+mn-ea"/>
                <a:cs typeface="+mn-cs"/>
              </a:defRPr>
            </a:lvl6pPr>
            <a:lvl7pPr marL="5486126" algn="l" defTabSz="1828709" rtl="0" eaLnBrk="1" latinLnBrk="0" hangingPunct="1">
              <a:defRPr sz="3600" kern="1200">
                <a:solidFill>
                  <a:schemeClr val="lt1"/>
                </a:solidFill>
                <a:latin typeface="+mn-lt"/>
                <a:ea typeface="+mn-ea"/>
                <a:cs typeface="+mn-cs"/>
              </a:defRPr>
            </a:lvl7pPr>
            <a:lvl8pPr marL="6400480" algn="l" defTabSz="1828709" rtl="0" eaLnBrk="1" latinLnBrk="0" hangingPunct="1">
              <a:defRPr sz="3600" kern="1200">
                <a:solidFill>
                  <a:schemeClr val="lt1"/>
                </a:solidFill>
                <a:latin typeface="+mn-lt"/>
                <a:ea typeface="+mn-ea"/>
                <a:cs typeface="+mn-cs"/>
              </a:defRPr>
            </a:lvl8pPr>
            <a:lvl9pPr marL="7314834" algn="l" defTabSz="1828709" rtl="0" eaLnBrk="1" latinLnBrk="0" hangingPunct="1">
              <a:defRPr sz="3600" kern="1200">
                <a:solidFill>
                  <a:schemeClr val="lt1"/>
                </a:solidFill>
                <a:latin typeface="+mn-lt"/>
                <a:ea typeface="+mn-ea"/>
                <a:cs typeface="+mn-cs"/>
              </a:defRPr>
            </a:lvl9pPr>
          </a:lstStyle>
          <a:p>
            <a:pPr algn="ctr"/>
            <a:endParaRPr lang="en-GB" sz="3599">
              <a:solidFill>
                <a:prstClr val="white"/>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image &amp; text">
    <p:spTree>
      <p:nvGrpSpPr>
        <p:cNvPr id="1" name=""/>
        <p:cNvGrpSpPr/>
        <p:nvPr/>
      </p:nvGrpSpPr>
      <p:grpSpPr>
        <a:xfrm>
          <a:off x="0" y="0"/>
          <a:ext cx="0" cy="0"/>
          <a:chOff x="0" y="0"/>
          <a:chExt cx="0" cy="0"/>
        </a:xfrm>
      </p:grpSpPr>
      <p:sp>
        <p:nvSpPr>
          <p:cNvPr id="2" name="Plassholder for bilde 1"/>
          <p:cNvSpPr>
            <a:spLocks noGrp="1"/>
          </p:cNvSpPr>
          <p:nvPr>
            <p:ph type="pic" sz="quarter" idx="19"/>
          </p:nvPr>
        </p:nvSpPr>
        <p:spPr>
          <a:xfrm>
            <a:off x="4194799" y="0"/>
            <a:ext cx="4068773" cy="6858000"/>
          </a:xfrm>
          <a:prstGeom prst="rect">
            <a:avLst/>
          </a:prstGeom>
          <a:solidFill>
            <a:schemeClr val="accent5"/>
          </a:solidFill>
        </p:spPr>
        <p:txBody>
          <a:bodyPr lIns="0" tIns="1800180" rIns="0" bIns="0" anchor="t" anchorCtr="1"/>
          <a:lstStyle>
            <a:lvl1pPr marL="0" indent="0">
              <a:buNone/>
              <a:defRPr sz="1799"/>
            </a:lvl1pPr>
          </a:lstStyle>
          <a:p>
            <a:r>
              <a:rPr lang="en-US"/>
              <a:t>Click icon to add picture</a:t>
            </a:r>
            <a:endParaRPr lang="nb-NO"/>
          </a:p>
        </p:txBody>
      </p:sp>
      <p:sp>
        <p:nvSpPr>
          <p:cNvPr id="4" name="Plassholder for dato 3"/>
          <p:cNvSpPr>
            <a:spLocks noGrp="1"/>
          </p:cNvSpPr>
          <p:nvPr>
            <p:ph type="dt" sz="half" idx="10"/>
          </p:nvPr>
        </p:nvSpPr>
        <p:spPr/>
        <p:txBody>
          <a:bodyPr/>
          <a:lstStyle/>
          <a:p>
            <a:fld id="{983651F3-9B16-40C6-B209-3688FC9C95F6}" type="datetimeFigureOut">
              <a:rPr lang="nb-NO" smtClean="0">
                <a:solidFill>
                  <a:srgbClr val="414042"/>
                </a:solidFill>
              </a:rPr>
              <a:pPr/>
              <a:t>24.02.2021</a:t>
            </a:fld>
            <a:endParaRPr lang="nb-NO">
              <a:solidFill>
                <a:srgbClr val="414042"/>
              </a:solidFill>
            </a:endParaRPr>
          </a:p>
        </p:txBody>
      </p:sp>
      <p:sp>
        <p:nvSpPr>
          <p:cNvPr id="5" name="Plassholder for bunntekst 4"/>
          <p:cNvSpPr>
            <a:spLocks noGrp="1"/>
          </p:cNvSpPr>
          <p:nvPr>
            <p:ph type="ftr" sz="quarter" idx="11"/>
          </p:nvPr>
        </p:nvSpPr>
        <p:spPr/>
        <p:txBody>
          <a:bodyPr/>
          <a:lstStyle/>
          <a:p>
            <a:endParaRPr lang="nb-NO">
              <a:solidFill>
                <a:srgbClr val="414042"/>
              </a:solidFill>
            </a:endParaRPr>
          </a:p>
        </p:txBody>
      </p:sp>
      <p:sp>
        <p:nvSpPr>
          <p:cNvPr id="6" name="Plassholder for lysbildenummer 5"/>
          <p:cNvSpPr>
            <a:spLocks noGrp="1"/>
          </p:cNvSpPr>
          <p:nvPr>
            <p:ph type="sldNum" sz="quarter" idx="12"/>
          </p:nvPr>
        </p:nvSpPr>
        <p:spPr/>
        <p:txBody>
          <a:bodyPr/>
          <a:lstStyle/>
          <a:p>
            <a:fld id="{5751DFAA-887F-4071-8EAD-E8CA316FCF06}" type="slidenum">
              <a:rPr lang="nb-NO" smtClean="0">
                <a:solidFill>
                  <a:srgbClr val="414042"/>
                </a:solidFill>
              </a:rPr>
              <a:pPr/>
              <a:t>‹#›</a:t>
            </a:fld>
            <a:endParaRPr lang="nb-NO">
              <a:solidFill>
                <a:srgbClr val="414042"/>
              </a:solidFill>
            </a:endParaRPr>
          </a:p>
        </p:txBody>
      </p:sp>
      <p:sp>
        <p:nvSpPr>
          <p:cNvPr id="3" name="Plassholder for tekst 2"/>
          <p:cNvSpPr>
            <a:spLocks noGrp="1"/>
          </p:cNvSpPr>
          <p:nvPr>
            <p:ph type="body" sz="quarter" idx="16"/>
          </p:nvPr>
        </p:nvSpPr>
        <p:spPr>
          <a:xfrm>
            <a:off x="8749664" y="1080136"/>
            <a:ext cx="3060582" cy="4860608"/>
          </a:xfrm>
          <a:prstGeom prst="rect">
            <a:avLst/>
          </a:prstGeo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8" name="Plassholder for tekst 2"/>
          <p:cNvSpPr>
            <a:spLocks noGrp="1"/>
          </p:cNvSpPr>
          <p:nvPr>
            <p:ph type="body" sz="quarter" idx="17"/>
          </p:nvPr>
        </p:nvSpPr>
        <p:spPr>
          <a:xfrm>
            <a:off x="486092" y="4068509"/>
            <a:ext cx="3240616" cy="1674209"/>
          </a:xfrm>
          <a:prstGeom prst="rect">
            <a:avLst/>
          </a:prstGeom>
        </p:spPr>
        <p:txBody>
          <a:bodyPr lIns="0" tIns="0" rIns="0" bIns="0">
            <a:normAutofit/>
          </a:bodyPr>
          <a:lstStyle>
            <a:lvl1pPr marL="0" indent="0">
              <a:lnSpc>
                <a:spcPct val="80000"/>
              </a:lnSpc>
              <a:buNone/>
              <a:defRPr sz="4499" b="1" cap="all" baseline="0">
                <a:solidFill>
                  <a:schemeClr val="dk2"/>
                </a:solidFill>
              </a:defRPr>
            </a:lvl1pPr>
          </a:lstStyle>
          <a:p>
            <a:pPr lvl="0"/>
            <a:r>
              <a:rPr lang="en-US"/>
              <a:t>Edit Master text styles</a:t>
            </a:r>
          </a:p>
        </p:txBody>
      </p:sp>
      <p:sp>
        <p:nvSpPr>
          <p:cNvPr id="11" name="Undertittel 2"/>
          <p:cNvSpPr>
            <a:spLocks noGrp="1"/>
          </p:cNvSpPr>
          <p:nvPr>
            <p:ph type="subTitle" idx="13"/>
          </p:nvPr>
        </p:nvSpPr>
        <p:spPr>
          <a:xfrm>
            <a:off x="486092" y="3773273"/>
            <a:ext cx="3240616" cy="259233"/>
          </a:xfrm>
        </p:spPr>
        <p:txBody>
          <a:bodyPr>
            <a:normAutofit/>
          </a:bodyPr>
          <a:lstStyle>
            <a:lvl1pPr marL="0" indent="0" algn="l">
              <a:buNone/>
              <a:defRPr sz="1100" cap="all" baseline="0">
                <a:solidFill>
                  <a:schemeClr val="dk2"/>
                </a:solidFill>
              </a:defRPr>
            </a:lvl1pPr>
            <a:lvl2pPr marL="457085" indent="0" algn="ctr">
              <a:buNone/>
              <a:defRPr sz="1999"/>
            </a:lvl2pPr>
            <a:lvl3pPr marL="914171" indent="0" algn="ctr">
              <a:buNone/>
              <a:defRPr sz="1799"/>
            </a:lvl3pPr>
            <a:lvl4pPr marL="1371257" indent="0" algn="ctr">
              <a:buNone/>
              <a:defRPr sz="1600"/>
            </a:lvl4pPr>
            <a:lvl5pPr marL="1828342" indent="0" algn="ctr">
              <a:buNone/>
              <a:defRPr sz="1600"/>
            </a:lvl5pPr>
            <a:lvl6pPr marL="2285428" indent="0" algn="ctr">
              <a:buNone/>
              <a:defRPr sz="1600"/>
            </a:lvl6pPr>
            <a:lvl7pPr marL="2742515" indent="0" algn="ctr">
              <a:buNone/>
              <a:defRPr sz="1600"/>
            </a:lvl7pPr>
            <a:lvl8pPr marL="3199599" indent="0" algn="ctr">
              <a:buNone/>
              <a:defRPr sz="1600"/>
            </a:lvl8pPr>
            <a:lvl9pPr marL="3656685" indent="0" algn="ctr">
              <a:buNone/>
              <a:defRPr sz="1600"/>
            </a:lvl9pPr>
          </a:lstStyle>
          <a:p>
            <a:r>
              <a:rPr lang="en-US"/>
              <a:t>Click to edit Master subtitle style</a:t>
            </a:r>
            <a:endParaRPr lang="nb-NO"/>
          </a:p>
        </p:txBody>
      </p:sp>
      <p:sp>
        <p:nvSpPr>
          <p:cNvPr id="9" name="noColor"/>
          <p:cNvSpPr/>
          <p:nvPr userDrawn="1"/>
        </p:nvSpPr>
        <p:spPr>
          <a:xfrm>
            <a:off x="5761845" y="435236"/>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13" tIns="22857" rIns="45713" bIns="22857" rtlCol="0" anchor="ctr"/>
          <a:lstStyle>
            <a:defPPr>
              <a:defRPr lang="nb-NO"/>
            </a:defPPr>
            <a:lvl1pPr marL="0" algn="l" defTabSz="1828709" rtl="0" eaLnBrk="1" latinLnBrk="0" hangingPunct="1">
              <a:defRPr sz="3600" kern="1200">
                <a:solidFill>
                  <a:schemeClr val="lt1"/>
                </a:solidFill>
                <a:latin typeface="+mn-lt"/>
                <a:ea typeface="+mn-ea"/>
                <a:cs typeface="+mn-cs"/>
              </a:defRPr>
            </a:lvl1pPr>
            <a:lvl2pPr marL="914354" algn="l" defTabSz="1828709" rtl="0" eaLnBrk="1" latinLnBrk="0" hangingPunct="1">
              <a:defRPr sz="3600" kern="1200">
                <a:solidFill>
                  <a:schemeClr val="lt1"/>
                </a:solidFill>
                <a:latin typeface="+mn-lt"/>
                <a:ea typeface="+mn-ea"/>
                <a:cs typeface="+mn-cs"/>
              </a:defRPr>
            </a:lvl2pPr>
            <a:lvl3pPr marL="1828709" algn="l" defTabSz="1828709" rtl="0" eaLnBrk="1" latinLnBrk="0" hangingPunct="1">
              <a:defRPr sz="3600" kern="1200">
                <a:solidFill>
                  <a:schemeClr val="lt1"/>
                </a:solidFill>
                <a:latin typeface="+mn-lt"/>
                <a:ea typeface="+mn-ea"/>
                <a:cs typeface="+mn-cs"/>
              </a:defRPr>
            </a:lvl3pPr>
            <a:lvl4pPr marL="2743063" algn="l" defTabSz="1828709" rtl="0" eaLnBrk="1" latinLnBrk="0" hangingPunct="1">
              <a:defRPr sz="3600" kern="1200">
                <a:solidFill>
                  <a:schemeClr val="lt1"/>
                </a:solidFill>
                <a:latin typeface="+mn-lt"/>
                <a:ea typeface="+mn-ea"/>
                <a:cs typeface="+mn-cs"/>
              </a:defRPr>
            </a:lvl4pPr>
            <a:lvl5pPr marL="3657417" algn="l" defTabSz="1828709" rtl="0" eaLnBrk="1" latinLnBrk="0" hangingPunct="1">
              <a:defRPr sz="3600" kern="1200">
                <a:solidFill>
                  <a:schemeClr val="lt1"/>
                </a:solidFill>
                <a:latin typeface="+mn-lt"/>
                <a:ea typeface="+mn-ea"/>
                <a:cs typeface="+mn-cs"/>
              </a:defRPr>
            </a:lvl5pPr>
            <a:lvl6pPr marL="4571771" algn="l" defTabSz="1828709" rtl="0" eaLnBrk="1" latinLnBrk="0" hangingPunct="1">
              <a:defRPr sz="3600" kern="1200">
                <a:solidFill>
                  <a:schemeClr val="lt1"/>
                </a:solidFill>
                <a:latin typeface="+mn-lt"/>
                <a:ea typeface="+mn-ea"/>
                <a:cs typeface="+mn-cs"/>
              </a:defRPr>
            </a:lvl6pPr>
            <a:lvl7pPr marL="5486126" algn="l" defTabSz="1828709" rtl="0" eaLnBrk="1" latinLnBrk="0" hangingPunct="1">
              <a:defRPr sz="3600" kern="1200">
                <a:solidFill>
                  <a:schemeClr val="lt1"/>
                </a:solidFill>
                <a:latin typeface="+mn-lt"/>
                <a:ea typeface="+mn-ea"/>
                <a:cs typeface="+mn-cs"/>
              </a:defRPr>
            </a:lvl7pPr>
            <a:lvl8pPr marL="6400480" algn="l" defTabSz="1828709" rtl="0" eaLnBrk="1" latinLnBrk="0" hangingPunct="1">
              <a:defRPr sz="3600" kern="1200">
                <a:solidFill>
                  <a:schemeClr val="lt1"/>
                </a:solidFill>
                <a:latin typeface="+mn-lt"/>
                <a:ea typeface="+mn-ea"/>
                <a:cs typeface="+mn-cs"/>
              </a:defRPr>
            </a:lvl8pPr>
            <a:lvl9pPr marL="7314834" algn="l" defTabSz="1828709" rtl="0" eaLnBrk="1" latinLnBrk="0" hangingPunct="1">
              <a:defRPr sz="3600" kern="1200">
                <a:solidFill>
                  <a:schemeClr val="lt1"/>
                </a:solidFill>
                <a:latin typeface="+mn-lt"/>
                <a:ea typeface="+mn-ea"/>
                <a:cs typeface="+mn-cs"/>
              </a:defRPr>
            </a:lvl9pPr>
          </a:lstStyle>
          <a:p>
            <a:pPr algn="ctr"/>
            <a:endParaRPr lang="en-GB" sz="3599">
              <a:solidFill>
                <a:prstClr val="white"/>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age, title &amp; 2 columns">
    <p:spTree>
      <p:nvGrpSpPr>
        <p:cNvPr id="1" name=""/>
        <p:cNvGrpSpPr/>
        <p:nvPr/>
      </p:nvGrpSpPr>
      <p:grpSpPr>
        <a:xfrm>
          <a:off x="0" y="0"/>
          <a:ext cx="0" cy="0"/>
          <a:chOff x="0" y="0"/>
          <a:chExt cx="0" cy="0"/>
        </a:xfrm>
      </p:grpSpPr>
      <p:sp>
        <p:nvSpPr>
          <p:cNvPr id="2" name="Plassholder for bilde 1"/>
          <p:cNvSpPr>
            <a:spLocks noGrp="1"/>
          </p:cNvSpPr>
          <p:nvPr>
            <p:ph type="pic" sz="quarter" idx="19"/>
          </p:nvPr>
        </p:nvSpPr>
        <p:spPr>
          <a:xfrm>
            <a:off x="1" y="0"/>
            <a:ext cx="4194797" cy="6858000"/>
          </a:xfrm>
          <a:prstGeom prst="rect">
            <a:avLst/>
          </a:prstGeom>
          <a:solidFill>
            <a:schemeClr val="accent5"/>
          </a:solidFill>
        </p:spPr>
        <p:txBody>
          <a:bodyPr lIns="0" tIns="1800180" rIns="0" bIns="0" anchor="t" anchorCtr="1"/>
          <a:lstStyle>
            <a:lvl1pPr marL="0" indent="0">
              <a:buNone/>
              <a:defRPr sz="1799"/>
            </a:lvl1pPr>
          </a:lstStyle>
          <a:p>
            <a:r>
              <a:rPr lang="en-US"/>
              <a:t>Click icon to add picture</a:t>
            </a:r>
            <a:endParaRPr lang="nb-NO"/>
          </a:p>
        </p:txBody>
      </p:sp>
      <p:sp>
        <p:nvSpPr>
          <p:cNvPr id="4" name="Plassholder for dato 3"/>
          <p:cNvSpPr>
            <a:spLocks noGrp="1"/>
          </p:cNvSpPr>
          <p:nvPr>
            <p:ph type="dt" sz="half" idx="10"/>
          </p:nvPr>
        </p:nvSpPr>
        <p:spPr/>
        <p:txBody>
          <a:bodyPr/>
          <a:lstStyle/>
          <a:p>
            <a:fld id="{983651F3-9B16-40C6-B209-3688FC9C95F6}" type="datetimeFigureOut">
              <a:rPr lang="nb-NO" smtClean="0">
                <a:solidFill>
                  <a:srgbClr val="414042"/>
                </a:solidFill>
              </a:rPr>
              <a:pPr/>
              <a:t>24.02.2021</a:t>
            </a:fld>
            <a:endParaRPr lang="nb-NO">
              <a:solidFill>
                <a:srgbClr val="414042"/>
              </a:solidFill>
            </a:endParaRPr>
          </a:p>
        </p:txBody>
      </p:sp>
      <p:sp>
        <p:nvSpPr>
          <p:cNvPr id="5" name="Plassholder for bunntekst 4"/>
          <p:cNvSpPr>
            <a:spLocks noGrp="1"/>
          </p:cNvSpPr>
          <p:nvPr>
            <p:ph type="ftr" sz="quarter" idx="11"/>
          </p:nvPr>
        </p:nvSpPr>
        <p:spPr/>
        <p:txBody>
          <a:bodyPr/>
          <a:lstStyle/>
          <a:p>
            <a:endParaRPr lang="nb-NO">
              <a:solidFill>
                <a:srgbClr val="414042"/>
              </a:solidFill>
            </a:endParaRPr>
          </a:p>
        </p:txBody>
      </p:sp>
      <p:sp>
        <p:nvSpPr>
          <p:cNvPr id="6" name="Plassholder for lysbildenummer 5"/>
          <p:cNvSpPr>
            <a:spLocks noGrp="1"/>
          </p:cNvSpPr>
          <p:nvPr>
            <p:ph type="sldNum" sz="quarter" idx="12"/>
          </p:nvPr>
        </p:nvSpPr>
        <p:spPr/>
        <p:txBody>
          <a:bodyPr/>
          <a:lstStyle/>
          <a:p>
            <a:fld id="{5751DFAA-887F-4071-8EAD-E8CA316FCF06}" type="slidenum">
              <a:rPr lang="nb-NO" smtClean="0">
                <a:solidFill>
                  <a:srgbClr val="414042"/>
                </a:solidFill>
              </a:rPr>
              <a:pPr/>
              <a:t>‹#›</a:t>
            </a:fld>
            <a:endParaRPr lang="nb-NO">
              <a:solidFill>
                <a:srgbClr val="414042"/>
              </a:solidFill>
            </a:endParaRPr>
          </a:p>
        </p:txBody>
      </p:sp>
      <p:sp>
        <p:nvSpPr>
          <p:cNvPr id="3" name="Plassholder for tekst 2"/>
          <p:cNvSpPr>
            <a:spLocks noGrp="1"/>
          </p:cNvSpPr>
          <p:nvPr>
            <p:ph type="body" sz="quarter" idx="16"/>
          </p:nvPr>
        </p:nvSpPr>
        <p:spPr>
          <a:xfrm>
            <a:off x="8497617" y="1080136"/>
            <a:ext cx="3060582" cy="4860608"/>
          </a:xfrm>
          <a:prstGeom prst="rect">
            <a:avLst/>
          </a:prstGeo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8" name="Plassholder for tekst 2"/>
          <p:cNvSpPr>
            <a:spLocks noGrp="1"/>
          </p:cNvSpPr>
          <p:nvPr>
            <p:ph type="body" sz="quarter" idx="17"/>
          </p:nvPr>
        </p:nvSpPr>
        <p:spPr>
          <a:xfrm>
            <a:off x="486092" y="4068509"/>
            <a:ext cx="3240616" cy="1674209"/>
          </a:xfrm>
          <a:prstGeom prst="rect">
            <a:avLst/>
          </a:prstGeom>
        </p:spPr>
        <p:txBody>
          <a:bodyPr lIns="0" tIns="0" rIns="0" bIns="0">
            <a:normAutofit/>
          </a:bodyPr>
          <a:lstStyle>
            <a:lvl1pPr marL="0" indent="0">
              <a:lnSpc>
                <a:spcPct val="80000"/>
              </a:lnSpc>
              <a:buNone/>
              <a:defRPr sz="4499" b="1" cap="all" baseline="0">
                <a:solidFill>
                  <a:schemeClr val="lt1"/>
                </a:solidFill>
              </a:defRPr>
            </a:lvl1pPr>
          </a:lstStyle>
          <a:p>
            <a:pPr lvl="0"/>
            <a:r>
              <a:rPr lang="en-US"/>
              <a:t>Edit Master text styles</a:t>
            </a:r>
          </a:p>
        </p:txBody>
      </p:sp>
      <p:sp>
        <p:nvSpPr>
          <p:cNvPr id="11" name="Undertittel 2"/>
          <p:cNvSpPr>
            <a:spLocks noGrp="1"/>
          </p:cNvSpPr>
          <p:nvPr>
            <p:ph type="subTitle" idx="13"/>
          </p:nvPr>
        </p:nvSpPr>
        <p:spPr>
          <a:xfrm>
            <a:off x="486092" y="3773273"/>
            <a:ext cx="3240616" cy="259233"/>
          </a:xfrm>
        </p:spPr>
        <p:txBody>
          <a:bodyPr>
            <a:normAutofit/>
          </a:bodyPr>
          <a:lstStyle>
            <a:lvl1pPr marL="0" indent="0" algn="l">
              <a:buNone/>
              <a:defRPr sz="1100" cap="all" baseline="0">
                <a:solidFill>
                  <a:schemeClr val="lt1"/>
                </a:solidFill>
              </a:defRPr>
            </a:lvl1pPr>
            <a:lvl2pPr marL="457085" indent="0" algn="ctr">
              <a:buNone/>
              <a:defRPr sz="1999"/>
            </a:lvl2pPr>
            <a:lvl3pPr marL="914171" indent="0" algn="ctr">
              <a:buNone/>
              <a:defRPr sz="1799"/>
            </a:lvl3pPr>
            <a:lvl4pPr marL="1371257" indent="0" algn="ctr">
              <a:buNone/>
              <a:defRPr sz="1600"/>
            </a:lvl4pPr>
            <a:lvl5pPr marL="1828342" indent="0" algn="ctr">
              <a:buNone/>
              <a:defRPr sz="1600"/>
            </a:lvl5pPr>
            <a:lvl6pPr marL="2285428" indent="0" algn="ctr">
              <a:buNone/>
              <a:defRPr sz="1600"/>
            </a:lvl6pPr>
            <a:lvl7pPr marL="2742515" indent="0" algn="ctr">
              <a:buNone/>
              <a:defRPr sz="1600"/>
            </a:lvl7pPr>
            <a:lvl8pPr marL="3199599" indent="0" algn="ctr">
              <a:buNone/>
              <a:defRPr sz="1600"/>
            </a:lvl8pPr>
            <a:lvl9pPr marL="3656685" indent="0" algn="ctr">
              <a:buNone/>
              <a:defRPr sz="1600"/>
            </a:lvl9pPr>
          </a:lstStyle>
          <a:p>
            <a:r>
              <a:rPr lang="en-US"/>
              <a:t>Click to edit Master subtitle style</a:t>
            </a:r>
            <a:endParaRPr lang="nb-NO"/>
          </a:p>
        </p:txBody>
      </p:sp>
      <p:sp>
        <p:nvSpPr>
          <p:cNvPr id="9" name="Plassholder for tekst 2"/>
          <p:cNvSpPr>
            <a:spLocks noGrp="1"/>
          </p:cNvSpPr>
          <p:nvPr>
            <p:ph type="body" sz="quarter" idx="20"/>
          </p:nvPr>
        </p:nvSpPr>
        <p:spPr>
          <a:xfrm>
            <a:off x="4842920" y="1080136"/>
            <a:ext cx="3060582" cy="4860608"/>
          </a:xfrm>
          <a:prstGeom prst="rect">
            <a:avLst/>
          </a:prstGeo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0" name="noColor"/>
          <p:cNvSpPr/>
          <p:nvPr userDrawn="1"/>
        </p:nvSpPr>
        <p:spPr>
          <a:xfrm>
            <a:off x="5761845" y="435236"/>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13" tIns="22857" rIns="45713" bIns="22857" rtlCol="0" anchor="ctr"/>
          <a:lstStyle>
            <a:defPPr>
              <a:defRPr lang="nb-NO"/>
            </a:defPPr>
            <a:lvl1pPr marL="0" algn="l" defTabSz="1828709" rtl="0" eaLnBrk="1" latinLnBrk="0" hangingPunct="1">
              <a:defRPr sz="3600" kern="1200">
                <a:solidFill>
                  <a:schemeClr val="lt1"/>
                </a:solidFill>
                <a:latin typeface="+mn-lt"/>
                <a:ea typeface="+mn-ea"/>
                <a:cs typeface="+mn-cs"/>
              </a:defRPr>
            </a:lvl1pPr>
            <a:lvl2pPr marL="914354" algn="l" defTabSz="1828709" rtl="0" eaLnBrk="1" latinLnBrk="0" hangingPunct="1">
              <a:defRPr sz="3600" kern="1200">
                <a:solidFill>
                  <a:schemeClr val="lt1"/>
                </a:solidFill>
                <a:latin typeface="+mn-lt"/>
                <a:ea typeface="+mn-ea"/>
                <a:cs typeface="+mn-cs"/>
              </a:defRPr>
            </a:lvl2pPr>
            <a:lvl3pPr marL="1828709" algn="l" defTabSz="1828709" rtl="0" eaLnBrk="1" latinLnBrk="0" hangingPunct="1">
              <a:defRPr sz="3600" kern="1200">
                <a:solidFill>
                  <a:schemeClr val="lt1"/>
                </a:solidFill>
                <a:latin typeface="+mn-lt"/>
                <a:ea typeface="+mn-ea"/>
                <a:cs typeface="+mn-cs"/>
              </a:defRPr>
            </a:lvl3pPr>
            <a:lvl4pPr marL="2743063" algn="l" defTabSz="1828709" rtl="0" eaLnBrk="1" latinLnBrk="0" hangingPunct="1">
              <a:defRPr sz="3600" kern="1200">
                <a:solidFill>
                  <a:schemeClr val="lt1"/>
                </a:solidFill>
                <a:latin typeface="+mn-lt"/>
                <a:ea typeface="+mn-ea"/>
                <a:cs typeface="+mn-cs"/>
              </a:defRPr>
            </a:lvl4pPr>
            <a:lvl5pPr marL="3657417" algn="l" defTabSz="1828709" rtl="0" eaLnBrk="1" latinLnBrk="0" hangingPunct="1">
              <a:defRPr sz="3600" kern="1200">
                <a:solidFill>
                  <a:schemeClr val="lt1"/>
                </a:solidFill>
                <a:latin typeface="+mn-lt"/>
                <a:ea typeface="+mn-ea"/>
                <a:cs typeface="+mn-cs"/>
              </a:defRPr>
            </a:lvl5pPr>
            <a:lvl6pPr marL="4571771" algn="l" defTabSz="1828709" rtl="0" eaLnBrk="1" latinLnBrk="0" hangingPunct="1">
              <a:defRPr sz="3600" kern="1200">
                <a:solidFill>
                  <a:schemeClr val="lt1"/>
                </a:solidFill>
                <a:latin typeface="+mn-lt"/>
                <a:ea typeface="+mn-ea"/>
                <a:cs typeface="+mn-cs"/>
              </a:defRPr>
            </a:lvl6pPr>
            <a:lvl7pPr marL="5486126" algn="l" defTabSz="1828709" rtl="0" eaLnBrk="1" latinLnBrk="0" hangingPunct="1">
              <a:defRPr sz="3600" kern="1200">
                <a:solidFill>
                  <a:schemeClr val="lt1"/>
                </a:solidFill>
                <a:latin typeface="+mn-lt"/>
                <a:ea typeface="+mn-ea"/>
                <a:cs typeface="+mn-cs"/>
              </a:defRPr>
            </a:lvl7pPr>
            <a:lvl8pPr marL="6400480" algn="l" defTabSz="1828709" rtl="0" eaLnBrk="1" latinLnBrk="0" hangingPunct="1">
              <a:defRPr sz="3600" kern="1200">
                <a:solidFill>
                  <a:schemeClr val="lt1"/>
                </a:solidFill>
                <a:latin typeface="+mn-lt"/>
                <a:ea typeface="+mn-ea"/>
                <a:cs typeface="+mn-cs"/>
              </a:defRPr>
            </a:lvl8pPr>
            <a:lvl9pPr marL="7314834" algn="l" defTabSz="1828709" rtl="0" eaLnBrk="1" latinLnBrk="0" hangingPunct="1">
              <a:defRPr sz="3600" kern="1200">
                <a:solidFill>
                  <a:schemeClr val="lt1"/>
                </a:solidFill>
                <a:latin typeface="+mn-lt"/>
                <a:ea typeface="+mn-ea"/>
                <a:cs typeface="+mn-cs"/>
              </a:defRPr>
            </a:lvl9pPr>
          </a:lstStyle>
          <a:p>
            <a:pPr algn="ctr"/>
            <a:endParaRPr lang="en-GB" sz="3599">
              <a:solidFill>
                <a:prstClr val="white"/>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large image &amp; 2 columns">
    <p:spTree>
      <p:nvGrpSpPr>
        <p:cNvPr id="1" name=""/>
        <p:cNvGrpSpPr/>
        <p:nvPr/>
      </p:nvGrpSpPr>
      <p:grpSpPr>
        <a:xfrm>
          <a:off x="0" y="0"/>
          <a:ext cx="0" cy="0"/>
          <a:chOff x="0" y="0"/>
          <a:chExt cx="0" cy="0"/>
        </a:xfrm>
      </p:grpSpPr>
      <p:sp>
        <p:nvSpPr>
          <p:cNvPr id="2" name="Plassholder for bilde 1"/>
          <p:cNvSpPr>
            <a:spLocks noGrp="1"/>
          </p:cNvSpPr>
          <p:nvPr>
            <p:ph type="pic" sz="quarter" idx="19"/>
          </p:nvPr>
        </p:nvSpPr>
        <p:spPr>
          <a:xfrm>
            <a:off x="4374832" y="0"/>
            <a:ext cx="7817168" cy="6858000"/>
          </a:xfrm>
          <a:prstGeom prst="rect">
            <a:avLst/>
          </a:prstGeom>
          <a:solidFill>
            <a:schemeClr val="accent5"/>
          </a:solidFill>
        </p:spPr>
        <p:txBody>
          <a:bodyPr lIns="0" tIns="1800180" rIns="0" bIns="0" anchor="t" anchorCtr="1"/>
          <a:lstStyle>
            <a:lvl1pPr marL="0" indent="0">
              <a:buNone/>
              <a:defRPr sz="1799"/>
            </a:lvl1pPr>
          </a:lstStyle>
          <a:p>
            <a:r>
              <a:rPr lang="en-US"/>
              <a:t>Click icon to add picture</a:t>
            </a:r>
            <a:endParaRPr lang="nb-NO"/>
          </a:p>
        </p:txBody>
      </p:sp>
      <p:sp>
        <p:nvSpPr>
          <p:cNvPr id="4" name="Plassholder for dato 3"/>
          <p:cNvSpPr>
            <a:spLocks noGrp="1"/>
          </p:cNvSpPr>
          <p:nvPr>
            <p:ph type="dt" sz="half" idx="10"/>
          </p:nvPr>
        </p:nvSpPr>
        <p:spPr/>
        <p:txBody>
          <a:bodyPr/>
          <a:lstStyle/>
          <a:p>
            <a:fld id="{983651F3-9B16-40C6-B209-3688FC9C95F6}" type="datetimeFigureOut">
              <a:rPr lang="nb-NO" smtClean="0">
                <a:solidFill>
                  <a:srgbClr val="414042"/>
                </a:solidFill>
              </a:rPr>
              <a:pPr/>
              <a:t>24.02.2021</a:t>
            </a:fld>
            <a:endParaRPr lang="nb-NO">
              <a:solidFill>
                <a:srgbClr val="414042"/>
              </a:solidFill>
            </a:endParaRPr>
          </a:p>
        </p:txBody>
      </p:sp>
      <p:sp>
        <p:nvSpPr>
          <p:cNvPr id="5" name="Plassholder for bunntekst 4"/>
          <p:cNvSpPr>
            <a:spLocks noGrp="1"/>
          </p:cNvSpPr>
          <p:nvPr>
            <p:ph type="ftr" sz="quarter" idx="11"/>
          </p:nvPr>
        </p:nvSpPr>
        <p:spPr/>
        <p:txBody>
          <a:bodyPr/>
          <a:lstStyle/>
          <a:p>
            <a:endParaRPr lang="nb-NO">
              <a:solidFill>
                <a:srgbClr val="414042"/>
              </a:solidFill>
            </a:endParaRPr>
          </a:p>
        </p:txBody>
      </p:sp>
      <p:sp>
        <p:nvSpPr>
          <p:cNvPr id="6" name="Plassholder for lysbildenummer 5"/>
          <p:cNvSpPr>
            <a:spLocks noGrp="1"/>
          </p:cNvSpPr>
          <p:nvPr>
            <p:ph type="sldNum" sz="quarter" idx="12"/>
          </p:nvPr>
        </p:nvSpPr>
        <p:spPr/>
        <p:txBody>
          <a:bodyPr/>
          <a:lstStyle/>
          <a:p>
            <a:fld id="{5751DFAA-887F-4071-8EAD-E8CA316FCF06}" type="slidenum">
              <a:rPr lang="nb-NO" smtClean="0">
                <a:solidFill>
                  <a:srgbClr val="414042"/>
                </a:solidFill>
              </a:rPr>
              <a:pPr/>
              <a:t>‹#›</a:t>
            </a:fld>
            <a:endParaRPr lang="nb-NO">
              <a:solidFill>
                <a:srgbClr val="414042"/>
              </a:solidFill>
            </a:endParaRPr>
          </a:p>
        </p:txBody>
      </p:sp>
      <p:sp>
        <p:nvSpPr>
          <p:cNvPr id="3" name="Plassholder for tekst 2"/>
          <p:cNvSpPr>
            <a:spLocks noGrp="1"/>
          </p:cNvSpPr>
          <p:nvPr>
            <p:ph type="body" sz="quarter" idx="16"/>
          </p:nvPr>
        </p:nvSpPr>
        <p:spPr>
          <a:xfrm>
            <a:off x="8497617" y="1080136"/>
            <a:ext cx="3060582" cy="4860608"/>
          </a:xfrm>
          <a:prstGeom prst="rect">
            <a:avLst/>
          </a:prstGeom>
        </p:spPr>
        <p:txBody>
          <a:bodyPr lIns="0" tIns="0" rIns="0" bIns="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8" name="Plassholder for tekst 2"/>
          <p:cNvSpPr>
            <a:spLocks noGrp="1"/>
          </p:cNvSpPr>
          <p:nvPr>
            <p:ph type="body" sz="quarter" idx="17"/>
          </p:nvPr>
        </p:nvSpPr>
        <p:spPr>
          <a:xfrm>
            <a:off x="486092" y="4068509"/>
            <a:ext cx="3240616" cy="1674209"/>
          </a:xfrm>
          <a:prstGeom prst="rect">
            <a:avLst/>
          </a:prstGeom>
        </p:spPr>
        <p:txBody>
          <a:bodyPr lIns="0" tIns="0" rIns="0" bIns="0">
            <a:normAutofit/>
          </a:bodyPr>
          <a:lstStyle>
            <a:lvl1pPr marL="0" indent="0">
              <a:lnSpc>
                <a:spcPct val="80000"/>
              </a:lnSpc>
              <a:buNone/>
              <a:defRPr sz="4499" b="1" cap="all" baseline="0">
                <a:solidFill>
                  <a:schemeClr val="tx2"/>
                </a:solidFill>
              </a:defRPr>
            </a:lvl1pPr>
          </a:lstStyle>
          <a:p>
            <a:pPr lvl="0"/>
            <a:r>
              <a:rPr lang="en-US"/>
              <a:t>Edit Master text styles</a:t>
            </a:r>
          </a:p>
        </p:txBody>
      </p:sp>
      <p:sp>
        <p:nvSpPr>
          <p:cNvPr id="11" name="Undertittel 2"/>
          <p:cNvSpPr>
            <a:spLocks noGrp="1"/>
          </p:cNvSpPr>
          <p:nvPr>
            <p:ph type="subTitle" idx="13"/>
          </p:nvPr>
        </p:nvSpPr>
        <p:spPr>
          <a:xfrm>
            <a:off x="486092" y="3773273"/>
            <a:ext cx="3240616" cy="259233"/>
          </a:xfrm>
        </p:spPr>
        <p:txBody>
          <a:bodyPr>
            <a:normAutofit/>
          </a:bodyPr>
          <a:lstStyle>
            <a:lvl1pPr marL="0" indent="0" algn="l">
              <a:buNone/>
              <a:defRPr sz="1100" cap="all" baseline="0">
                <a:solidFill>
                  <a:schemeClr val="tx2"/>
                </a:solidFill>
              </a:defRPr>
            </a:lvl1pPr>
            <a:lvl2pPr marL="457085" indent="0" algn="ctr">
              <a:buNone/>
              <a:defRPr sz="1999"/>
            </a:lvl2pPr>
            <a:lvl3pPr marL="914171" indent="0" algn="ctr">
              <a:buNone/>
              <a:defRPr sz="1799"/>
            </a:lvl3pPr>
            <a:lvl4pPr marL="1371257" indent="0" algn="ctr">
              <a:buNone/>
              <a:defRPr sz="1600"/>
            </a:lvl4pPr>
            <a:lvl5pPr marL="1828342" indent="0" algn="ctr">
              <a:buNone/>
              <a:defRPr sz="1600"/>
            </a:lvl5pPr>
            <a:lvl6pPr marL="2285428" indent="0" algn="ctr">
              <a:buNone/>
              <a:defRPr sz="1600"/>
            </a:lvl6pPr>
            <a:lvl7pPr marL="2742515" indent="0" algn="ctr">
              <a:buNone/>
              <a:defRPr sz="1600"/>
            </a:lvl7pPr>
            <a:lvl8pPr marL="3199599" indent="0" algn="ctr">
              <a:buNone/>
              <a:defRPr sz="1600"/>
            </a:lvl8pPr>
            <a:lvl9pPr marL="3656685" indent="0" algn="ctr">
              <a:buNone/>
              <a:defRPr sz="1600"/>
            </a:lvl9pPr>
          </a:lstStyle>
          <a:p>
            <a:r>
              <a:rPr lang="en-US"/>
              <a:t>Click to edit Master subtitle style</a:t>
            </a:r>
            <a:endParaRPr lang="nb-NO"/>
          </a:p>
        </p:txBody>
      </p:sp>
      <p:sp>
        <p:nvSpPr>
          <p:cNvPr id="9" name="Plassholder for tekst 2"/>
          <p:cNvSpPr>
            <a:spLocks noGrp="1"/>
          </p:cNvSpPr>
          <p:nvPr>
            <p:ph type="body" sz="quarter" idx="20"/>
          </p:nvPr>
        </p:nvSpPr>
        <p:spPr>
          <a:xfrm>
            <a:off x="4842920" y="1080136"/>
            <a:ext cx="3060582" cy="4860608"/>
          </a:xfrm>
          <a:prstGeom prst="rect">
            <a:avLst/>
          </a:prstGeom>
        </p:spPr>
        <p:txBody>
          <a:bodyPr lIns="0" tIns="0" rIns="0" bIns="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0" name="noColor"/>
          <p:cNvSpPr/>
          <p:nvPr userDrawn="1"/>
        </p:nvSpPr>
        <p:spPr>
          <a:xfrm>
            <a:off x="5761845" y="435236"/>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13" tIns="22857" rIns="45713" bIns="22857" rtlCol="0" anchor="ctr"/>
          <a:lstStyle>
            <a:defPPr>
              <a:defRPr lang="nb-NO"/>
            </a:defPPr>
            <a:lvl1pPr marL="0" algn="l" defTabSz="1828709" rtl="0" eaLnBrk="1" latinLnBrk="0" hangingPunct="1">
              <a:defRPr sz="3600" kern="1200">
                <a:solidFill>
                  <a:schemeClr val="lt1"/>
                </a:solidFill>
                <a:latin typeface="+mn-lt"/>
                <a:ea typeface="+mn-ea"/>
                <a:cs typeface="+mn-cs"/>
              </a:defRPr>
            </a:lvl1pPr>
            <a:lvl2pPr marL="914354" algn="l" defTabSz="1828709" rtl="0" eaLnBrk="1" latinLnBrk="0" hangingPunct="1">
              <a:defRPr sz="3600" kern="1200">
                <a:solidFill>
                  <a:schemeClr val="lt1"/>
                </a:solidFill>
                <a:latin typeface="+mn-lt"/>
                <a:ea typeface="+mn-ea"/>
                <a:cs typeface="+mn-cs"/>
              </a:defRPr>
            </a:lvl2pPr>
            <a:lvl3pPr marL="1828709" algn="l" defTabSz="1828709" rtl="0" eaLnBrk="1" latinLnBrk="0" hangingPunct="1">
              <a:defRPr sz="3600" kern="1200">
                <a:solidFill>
                  <a:schemeClr val="lt1"/>
                </a:solidFill>
                <a:latin typeface="+mn-lt"/>
                <a:ea typeface="+mn-ea"/>
                <a:cs typeface="+mn-cs"/>
              </a:defRPr>
            </a:lvl3pPr>
            <a:lvl4pPr marL="2743063" algn="l" defTabSz="1828709" rtl="0" eaLnBrk="1" latinLnBrk="0" hangingPunct="1">
              <a:defRPr sz="3600" kern="1200">
                <a:solidFill>
                  <a:schemeClr val="lt1"/>
                </a:solidFill>
                <a:latin typeface="+mn-lt"/>
                <a:ea typeface="+mn-ea"/>
                <a:cs typeface="+mn-cs"/>
              </a:defRPr>
            </a:lvl4pPr>
            <a:lvl5pPr marL="3657417" algn="l" defTabSz="1828709" rtl="0" eaLnBrk="1" latinLnBrk="0" hangingPunct="1">
              <a:defRPr sz="3600" kern="1200">
                <a:solidFill>
                  <a:schemeClr val="lt1"/>
                </a:solidFill>
                <a:latin typeface="+mn-lt"/>
                <a:ea typeface="+mn-ea"/>
                <a:cs typeface="+mn-cs"/>
              </a:defRPr>
            </a:lvl5pPr>
            <a:lvl6pPr marL="4571771" algn="l" defTabSz="1828709" rtl="0" eaLnBrk="1" latinLnBrk="0" hangingPunct="1">
              <a:defRPr sz="3600" kern="1200">
                <a:solidFill>
                  <a:schemeClr val="lt1"/>
                </a:solidFill>
                <a:latin typeface="+mn-lt"/>
                <a:ea typeface="+mn-ea"/>
                <a:cs typeface="+mn-cs"/>
              </a:defRPr>
            </a:lvl6pPr>
            <a:lvl7pPr marL="5486126" algn="l" defTabSz="1828709" rtl="0" eaLnBrk="1" latinLnBrk="0" hangingPunct="1">
              <a:defRPr sz="3600" kern="1200">
                <a:solidFill>
                  <a:schemeClr val="lt1"/>
                </a:solidFill>
                <a:latin typeface="+mn-lt"/>
                <a:ea typeface="+mn-ea"/>
                <a:cs typeface="+mn-cs"/>
              </a:defRPr>
            </a:lvl7pPr>
            <a:lvl8pPr marL="6400480" algn="l" defTabSz="1828709" rtl="0" eaLnBrk="1" latinLnBrk="0" hangingPunct="1">
              <a:defRPr sz="3600" kern="1200">
                <a:solidFill>
                  <a:schemeClr val="lt1"/>
                </a:solidFill>
                <a:latin typeface="+mn-lt"/>
                <a:ea typeface="+mn-ea"/>
                <a:cs typeface="+mn-cs"/>
              </a:defRPr>
            </a:lvl8pPr>
            <a:lvl9pPr marL="7314834" algn="l" defTabSz="1828709" rtl="0" eaLnBrk="1" latinLnBrk="0" hangingPunct="1">
              <a:defRPr sz="3600" kern="1200">
                <a:solidFill>
                  <a:schemeClr val="lt1"/>
                </a:solidFill>
                <a:latin typeface="+mn-lt"/>
                <a:ea typeface="+mn-ea"/>
                <a:cs typeface="+mn-cs"/>
              </a:defRPr>
            </a:lvl9pPr>
          </a:lstStyle>
          <a:p>
            <a:pPr algn="ctr"/>
            <a:endParaRPr lang="en-GB" sz="3599">
              <a:solidFill>
                <a:prstClr val="white"/>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image &amp; 2 white columns">
    <p:spTree>
      <p:nvGrpSpPr>
        <p:cNvPr id="1" name=""/>
        <p:cNvGrpSpPr/>
        <p:nvPr/>
      </p:nvGrpSpPr>
      <p:grpSpPr>
        <a:xfrm>
          <a:off x="0" y="0"/>
          <a:ext cx="0" cy="0"/>
          <a:chOff x="0" y="0"/>
          <a:chExt cx="0" cy="0"/>
        </a:xfrm>
      </p:grpSpPr>
      <p:sp>
        <p:nvSpPr>
          <p:cNvPr id="2" name="Plassholder for bilde 1"/>
          <p:cNvSpPr>
            <a:spLocks noGrp="1"/>
          </p:cNvSpPr>
          <p:nvPr>
            <p:ph type="pic" sz="quarter" idx="19"/>
          </p:nvPr>
        </p:nvSpPr>
        <p:spPr>
          <a:xfrm>
            <a:off x="4374832" y="1"/>
            <a:ext cx="7817168" cy="5508688"/>
          </a:xfrm>
          <a:prstGeom prst="rect">
            <a:avLst/>
          </a:prstGeom>
          <a:solidFill>
            <a:schemeClr val="accent5"/>
          </a:solidFill>
        </p:spPr>
        <p:txBody>
          <a:bodyPr lIns="0" tIns="1800180" rIns="0" bIns="0" anchor="t" anchorCtr="1"/>
          <a:lstStyle>
            <a:lvl1pPr marL="0" indent="0">
              <a:buNone/>
              <a:defRPr sz="1799"/>
            </a:lvl1pPr>
          </a:lstStyle>
          <a:p>
            <a:r>
              <a:rPr lang="en-US"/>
              <a:t>Click icon to add picture</a:t>
            </a:r>
            <a:endParaRPr lang="nb-NO"/>
          </a:p>
        </p:txBody>
      </p:sp>
      <p:sp>
        <p:nvSpPr>
          <p:cNvPr id="4" name="Plassholder for dato 3"/>
          <p:cNvSpPr>
            <a:spLocks noGrp="1"/>
          </p:cNvSpPr>
          <p:nvPr>
            <p:ph type="dt" sz="half" idx="10"/>
          </p:nvPr>
        </p:nvSpPr>
        <p:spPr/>
        <p:txBody>
          <a:bodyPr/>
          <a:lstStyle/>
          <a:p>
            <a:fld id="{983651F3-9B16-40C6-B209-3688FC9C95F6}" type="datetimeFigureOut">
              <a:rPr lang="nb-NO" smtClean="0">
                <a:solidFill>
                  <a:srgbClr val="414042"/>
                </a:solidFill>
              </a:rPr>
              <a:pPr/>
              <a:t>24.02.2021</a:t>
            </a:fld>
            <a:endParaRPr lang="nb-NO">
              <a:solidFill>
                <a:srgbClr val="414042"/>
              </a:solidFill>
            </a:endParaRPr>
          </a:p>
        </p:txBody>
      </p:sp>
      <p:sp>
        <p:nvSpPr>
          <p:cNvPr id="5" name="Plassholder for bunntekst 4"/>
          <p:cNvSpPr>
            <a:spLocks noGrp="1"/>
          </p:cNvSpPr>
          <p:nvPr>
            <p:ph type="ftr" sz="quarter" idx="11"/>
          </p:nvPr>
        </p:nvSpPr>
        <p:spPr/>
        <p:txBody>
          <a:bodyPr/>
          <a:lstStyle/>
          <a:p>
            <a:endParaRPr lang="nb-NO">
              <a:solidFill>
                <a:srgbClr val="414042"/>
              </a:solidFill>
            </a:endParaRPr>
          </a:p>
        </p:txBody>
      </p:sp>
      <p:sp>
        <p:nvSpPr>
          <p:cNvPr id="6" name="Plassholder for lysbildenummer 5"/>
          <p:cNvSpPr>
            <a:spLocks noGrp="1"/>
          </p:cNvSpPr>
          <p:nvPr>
            <p:ph type="sldNum" sz="quarter" idx="12"/>
          </p:nvPr>
        </p:nvSpPr>
        <p:spPr/>
        <p:txBody>
          <a:bodyPr/>
          <a:lstStyle/>
          <a:p>
            <a:fld id="{5751DFAA-887F-4071-8EAD-E8CA316FCF06}" type="slidenum">
              <a:rPr lang="nb-NO" smtClean="0">
                <a:solidFill>
                  <a:srgbClr val="414042"/>
                </a:solidFill>
              </a:rPr>
              <a:pPr/>
              <a:t>‹#›</a:t>
            </a:fld>
            <a:endParaRPr lang="nb-NO">
              <a:solidFill>
                <a:srgbClr val="414042"/>
              </a:solidFill>
            </a:endParaRPr>
          </a:p>
        </p:txBody>
      </p:sp>
      <p:sp>
        <p:nvSpPr>
          <p:cNvPr id="3" name="Plassholder for tekst 2"/>
          <p:cNvSpPr>
            <a:spLocks noGrp="1"/>
          </p:cNvSpPr>
          <p:nvPr>
            <p:ph type="body" sz="quarter" idx="16"/>
          </p:nvPr>
        </p:nvSpPr>
        <p:spPr>
          <a:xfrm>
            <a:off x="8479613" y="2717483"/>
            <a:ext cx="3114592" cy="4140517"/>
          </a:xfrm>
          <a:prstGeom prst="rect">
            <a:avLst/>
          </a:prstGeom>
          <a:solidFill>
            <a:schemeClr val="lt1"/>
          </a:solidFill>
        </p:spPr>
        <p:txBody>
          <a:bodyPr lIns="180018" tIns="180018" rIns="180018" bIns="180018"/>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8" name="Plassholder for tekst 2"/>
          <p:cNvSpPr>
            <a:spLocks noGrp="1"/>
          </p:cNvSpPr>
          <p:nvPr>
            <p:ph type="body" sz="quarter" idx="17"/>
          </p:nvPr>
        </p:nvSpPr>
        <p:spPr>
          <a:xfrm>
            <a:off x="486092" y="4068509"/>
            <a:ext cx="3240616" cy="1674209"/>
          </a:xfrm>
          <a:prstGeom prst="rect">
            <a:avLst/>
          </a:prstGeom>
        </p:spPr>
        <p:txBody>
          <a:bodyPr lIns="0" tIns="0" rIns="0" bIns="0">
            <a:normAutofit/>
          </a:bodyPr>
          <a:lstStyle>
            <a:lvl1pPr marL="0" indent="0">
              <a:lnSpc>
                <a:spcPct val="80000"/>
              </a:lnSpc>
              <a:buNone/>
              <a:defRPr sz="4499" b="1" cap="all" baseline="0">
                <a:solidFill>
                  <a:schemeClr val="tx2"/>
                </a:solidFill>
              </a:defRPr>
            </a:lvl1pPr>
          </a:lstStyle>
          <a:p>
            <a:pPr lvl="0"/>
            <a:r>
              <a:rPr lang="en-US"/>
              <a:t>Edit Master text styles</a:t>
            </a:r>
          </a:p>
        </p:txBody>
      </p:sp>
      <p:sp>
        <p:nvSpPr>
          <p:cNvPr id="11" name="Undertittel 2"/>
          <p:cNvSpPr>
            <a:spLocks noGrp="1"/>
          </p:cNvSpPr>
          <p:nvPr>
            <p:ph type="subTitle" idx="13"/>
          </p:nvPr>
        </p:nvSpPr>
        <p:spPr>
          <a:xfrm>
            <a:off x="486092" y="3773273"/>
            <a:ext cx="3240616" cy="259233"/>
          </a:xfrm>
        </p:spPr>
        <p:txBody>
          <a:bodyPr>
            <a:normAutofit/>
          </a:bodyPr>
          <a:lstStyle>
            <a:lvl1pPr marL="0" indent="0" algn="l">
              <a:buNone/>
              <a:defRPr sz="1100" cap="all" baseline="0">
                <a:solidFill>
                  <a:schemeClr val="tx2"/>
                </a:solidFill>
              </a:defRPr>
            </a:lvl1pPr>
            <a:lvl2pPr marL="457085" indent="0" algn="ctr">
              <a:buNone/>
              <a:defRPr sz="1999"/>
            </a:lvl2pPr>
            <a:lvl3pPr marL="914171" indent="0" algn="ctr">
              <a:buNone/>
              <a:defRPr sz="1799"/>
            </a:lvl3pPr>
            <a:lvl4pPr marL="1371257" indent="0" algn="ctr">
              <a:buNone/>
              <a:defRPr sz="1600"/>
            </a:lvl4pPr>
            <a:lvl5pPr marL="1828342" indent="0" algn="ctr">
              <a:buNone/>
              <a:defRPr sz="1600"/>
            </a:lvl5pPr>
            <a:lvl6pPr marL="2285428" indent="0" algn="ctr">
              <a:buNone/>
              <a:defRPr sz="1600"/>
            </a:lvl6pPr>
            <a:lvl7pPr marL="2742515" indent="0" algn="ctr">
              <a:buNone/>
              <a:defRPr sz="1600"/>
            </a:lvl7pPr>
            <a:lvl8pPr marL="3199599" indent="0" algn="ctr">
              <a:buNone/>
              <a:defRPr sz="1600"/>
            </a:lvl8pPr>
            <a:lvl9pPr marL="3656685" indent="0" algn="ctr">
              <a:buNone/>
              <a:defRPr sz="1600"/>
            </a:lvl9pPr>
          </a:lstStyle>
          <a:p>
            <a:r>
              <a:rPr lang="en-US"/>
              <a:t>Click to edit Master subtitle style</a:t>
            </a:r>
            <a:endParaRPr lang="nb-NO"/>
          </a:p>
        </p:txBody>
      </p:sp>
      <p:sp>
        <p:nvSpPr>
          <p:cNvPr id="9" name="Plassholder for tekst 2"/>
          <p:cNvSpPr>
            <a:spLocks noGrp="1"/>
          </p:cNvSpPr>
          <p:nvPr>
            <p:ph type="body" sz="quarter" idx="20"/>
          </p:nvPr>
        </p:nvSpPr>
        <p:spPr>
          <a:xfrm>
            <a:off x="4842920" y="2717483"/>
            <a:ext cx="3114592" cy="4140517"/>
          </a:xfrm>
          <a:prstGeom prst="rect">
            <a:avLst/>
          </a:prstGeom>
          <a:solidFill>
            <a:schemeClr val="lt1"/>
          </a:solidFill>
        </p:spPr>
        <p:txBody>
          <a:bodyPr lIns="180018" tIns="180018" rIns="180018" bIns="180018"/>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0" name="noColor"/>
          <p:cNvSpPr/>
          <p:nvPr userDrawn="1"/>
        </p:nvSpPr>
        <p:spPr>
          <a:xfrm>
            <a:off x="5761845" y="435236"/>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13" tIns="22857" rIns="45713" bIns="22857" rtlCol="0" anchor="ctr"/>
          <a:lstStyle>
            <a:defPPr>
              <a:defRPr lang="nb-NO"/>
            </a:defPPr>
            <a:lvl1pPr marL="0" algn="l" defTabSz="1828709" rtl="0" eaLnBrk="1" latinLnBrk="0" hangingPunct="1">
              <a:defRPr sz="3600" kern="1200">
                <a:solidFill>
                  <a:schemeClr val="lt1"/>
                </a:solidFill>
                <a:latin typeface="+mn-lt"/>
                <a:ea typeface="+mn-ea"/>
                <a:cs typeface="+mn-cs"/>
              </a:defRPr>
            </a:lvl1pPr>
            <a:lvl2pPr marL="914354" algn="l" defTabSz="1828709" rtl="0" eaLnBrk="1" latinLnBrk="0" hangingPunct="1">
              <a:defRPr sz="3600" kern="1200">
                <a:solidFill>
                  <a:schemeClr val="lt1"/>
                </a:solidFill>
                <a:latin typeface="+mn-lt"/>
                <a:ea typeface="+mn-ea"/>
                <a:cs typeface="+mn-cs"/>
              </a:defRPr>
            </a:lvl2pPr>
            <a:lvl3pPr marL="1828709" algn="l" defTabSz="1828709" rtl="0" eaLnBrk="1" latinLnBrk="0" hangingPunct="1">
              <a:defRPr sz="3600" kern="1200">
                <a:solidFill>
                  <a:schemeClr val="lt1"/>
                </a:solidFill>
                <a:latin typeface="+mn-lt"/>
                <a:ea typeface="+mn-ea"/>
                <a:cs typeface="+mn-cs"/>
              </a:defRPr>
            </a:lvl3pPr>
            <a:lvl4pPr marL="2743063" algn="l" defTabSz="1828709" rtl="0" eaLnBrk="1" latinLnBrk="0" hangingPunct="1">
              <a:defRPr sz="3600" kern="1200">
                <a:solidFill>
                  <a:schemeClr val="lt1"/>
                </a:solidFill>
                <a:latin typeface="+mn-lt"/>
                <a:ea typeface="+mn-ea"/>
                <a:cs typeface="+mn-cs"/>
              </a:defRPr>
            </a:lvl4pPr>
            <a:lvl5pPr marL="3657417" algn="l" defTabSz="1828709" rtl="0" eaLnBrk="1" latinLnBrk="0" hangingPunct="1">
              <a:defRPr sz="3600" kern="1200">
                <a:solidFill>
                  <a:schemeClr val="lt1"/>
                </a:solidFill>
                <a:latin typeface="+mn-lt"/>
                <a:ea typeface="+mn-ea"/>
                <a:cs typeface="+mn-cs"/>
              </a:defRPr>
            </a:lvl5pPr>
            <a:lvl6pPr marL="4571771" algn="l" defTabSz="1828709" rtl="0" eaLnBrk="1" latinLnBrk="0" hangingPunct="1">
              <a:defRPr sz="3600" kern="1200">
                <a:solidFill>
                  <a:schemeClr val="lt1"/>
                </a:solidFill>
                <a:latin typeface="+mn-lt"/>
                <a:ea typeface="+mn-ea"/>
                <a:cs typeface="+mn-cs"/>
              </a:defRPr>
            </a:lvl6pPr>
            <a:lvl7pPr marL="5486126" algn="l" defTabSz="1828709" rtl="0" eaLnBrk="1" latinLnBrk="0" hangingPunct="1">
              <a:defRPr sz="3600" kern="1200">
                <a:solidFill>
                  <a:schemeClr val="lt1"/>
                </a:solidFill>
                <a:latin typeface="+mn-lt"/>
                <a:ea typeface="+mn-ea"/>
                <a:cs typeface="+mn-cs"/>
              </a:defRPr>
            </a:lvl7pPr>
            <a:lvl8pPr marL="6400480" algn="l" defTabSz="1828709" rtl="0" eaLnBrk="1" latinLnBrk="0" hangingPunct="1">
              <a:defRPr sz="3600" kern="1200">
                <a:solidFill>
                  <a:schemeClr val="lt1"/>
                </a:solidFill>
                <a:latin typeface="+mn-lt"/>
                <a:ea typeface="+mn-ea"/>
                <a:cs typeface="+mn-cs"/>
              </a:defRPr>
            </a:lvl8pPr>
            <a:lvl9pPr marL="7314834" algn="l" defTabSz="1828709" rtl="0" eaLnBrk="1" latinLnBrk="0" hangingPunct="1">
              <a:defRPr sz="3600" kern="1200">
                <a:solidFill>
                  <a:schemeClr val="lt1"/>
                </a:solidFill>
                <a:latin typeface="+mn-lt"/>
                <a:ea typeface="+mn-ea"/>
                <a:cs typeface="+mn-cs"/>
              </a:defRPr>
            </a:lvl9pPr>
          </a:lstStyle>
          <a:p>
            <a:pPr algn="ctr"/>
            <a:endParaRPr lang="en-GB" sz="3599">
              <a:solidFill>
                <a:prstClr val="white"/>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dark text and image">
    <p:spTree>
      <p:nvGrpSpPr>
        <p:cNvPr id="1" name=""/>
        <p:cNvGrpSpPr/>
        <p:nvPr/>
      </p:nvGrpSpPr>
      <p:grpSpPr>
        <a:xfrm>
          <a:off x="0" y="0"/>
          <a:ext cx="0" cy="0"/>
          <a:chOff x="0" y="0"/>
          <a:chExt cx="0" cy="0"/>
        </a:xfrm>
      </p:grpSpPr>
      <p:sp>
        <p:nvSpPr>
          <p:cNvPr id="9" name="Rektangel 8"/>
          <p:cNvSpPr/>
          <p:nvPr userDrawn="1"/>
        </p:nvSpPr>
        <p:spPr>
          <a:xfrm>
            <a:off x="4191198" y="1"/>
            <a:ext cx="8000803" cy="68588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13" tIns="22857" rIns="45713" bIns="22857" rtlCol="0" anchor="ctr"/>
          <a:lstStyle/>
          <a:p>
            <a:pPr algn="ctr" defTabSz="914171"/>
            <a:endParaRPr lang="nb-NO" sz="1799">
              <a:solidFill>
                <a:srgbClr val="414042"/>
              </a:solidFill>
            </a:endParaRPr>
          </a:p>
        </p:txBody>
      </p:sp>
      <p:sp>
        <p:nvSpPr>
          <p:cNvPr id="4" name="Plassholder for dato 3"/>
          <p:cNvSpPr>
            <a:spLocks noGrp="1"/>
          </p:cNvSpPr>
          <p:nvPr>
            <p:ph type="dt" sz="half" idx="10"/>
          </p:nvPr>
        </p:nvSpPr>
        <p:spPr/>
        <p:txBody>
          <a:bodyPr/>
          <a:lstStyle/>
          <a:p>
            <a:fld id="{983651F3-9B16-40C6-B209-3688FC9C95F6}" type="datetimeFigureOut">
              <a:rPr lang="nb-NO" smtClean="0">
                <a:solidFill>
                  <a:srgbClr val="414042"/>
                </a:solidFill>
              </a:rPr>
              <a:pPr/>
              <a:t>24.02.2021</a:t>
            </a:fld>
            <a:endParaRPr lang="nb-NO">
              <a:solidFill>
                <a:srgbClr val="414042"/>
              </a:solidFill>
            </a:endParaRPr>
          </a:p>
        </p:txBody>
      </p:sp>
      <p:sp>
        <p:nvSpPr>
          <p:cNvPr id="5" name="Plassholder for bunntekst 4"/>
          <p:cNvSpPr>
            <a:spLocks noGrp="1"/>
          </p:cNvSpPr>
          <p:nvPr>
            <p:ph type="ftr" sz="quarter" idx="11"/>
          </p:nvPr>
        </p:nvSpPr>
        <p:spPr/>
        <p:txBody>
          <a:bodyPr/>
          <a:lstStyle/>
          <a:p>
            <a:endParaRPr lang="nb-NO">
              <a:solidFill>
                <a:srgbClr val="414042"/>
              </a:solidFill>
            </a:endParaRPr>
          </a:p>
        </p:txBody>
      </p:sp>
      <p:sp>
        <p:nvSpPr>
          <p:cNvPr id="6" name="Plassholder for lysbildenummer 5"/>
          <p:cNvSpPr>
            <a:spLocks noGrp="1"/>
          </p:cNvSpPr>
          <p:nvPr>
            <p:ph type="sldNum" sz="quarter" idx="12"/>
          </p:nvPr>
        </p:nvSpPr>
        <p:spPr/>
        <p:txBody>
          <a:bodyPr/>
          <a:lstStyle/>
          <a:p>
            <a:fld id="{5751DFAA-887F-4071-8EAD-E8CA316FCF06}" type="slidenum">
              <a:rPr lang="nb-NO" smtClean="0">
                <a:solidFill>
                  <a:srgbClr val="414042"/>
                </a:solidFill>
              </a:rPr>
              <a:pPr/>
              <a:t>‹#›</a:t>
            </a:fld>
            <a:endParaRPr lang="nb-NO">
              <a:solidFill>
                <a:srgbClr val="414042"/>
              </a:solidFill>
            </a:endParaRPr>
          </a:p>
        </p:txBody>
      </p:sp>
      <p:sp>
        <p:nvSpPr>
          <p:cNvPr id="3" name="Plassholder for tekst 2"/>
          <p:cNvSpPr>
            <a:spLocks noGrp="1"/>
          </p:cNvSpPr>
          <p:nvPr>
            <p:ph type="body" sz="quarter" idx="16"/>
          </p:nvPr>
        </p:nvSpPr>
        <p:spPr>
          <a:xfrm>
            <a:off x="4842920" y="1080136"/>
            <a:ext cx="3060582" cy="4860608"/>
          </a:xfrm>
          <a:prstGeom prst="rect">
            <a:avLst/>
          </a:prstGeom>
        </p:spPr>
        <p:txBody>
          <a:bodyPr lIns="0" tIns="0" rIns="0" bIns="0"/>
          <a:lstStyle>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8" name="Plassholder for tekst 2"/>
          <p:cNvSpPr>
            <a:spLocks noGrp="1"/>
          </p:cNvSpPr>
          <p:nvPr>
            <p:ph type="body" sz="quarter" idx="17"/>
          </p:nvPr>
        </p:nvSpPr>
        <p:spPr>
          <a:xfrm>
            <a:off x="486092" y="4068509"/>
            <a:ext cx="3240616" cy="1674209"/>
          </a:xfrm>
          <a:prstGeom prst="rect">
            <a:avLst/>
          </a:prstGeom>
        </p:spPr>
        <p:txBody>
          <a:bodyPr lIns="0" tIns="0" rIns="0" bIns="0">
            <a:normAutofit/>
          </a:bodyPr>
          <a:lstStyle>
            <a:lvl1pPr marL="0" indent="0">
              <a:lnSpc>
                <a:spcPct val="80000"/>
              </a:lnSpc>
              <a:buNone/>
              <a:defRPr sz="4499" b="1" cap="all" baseline="0">
                <a:solidFill>
                  <a:schemeClr val="tx2"/>
                </a:solidFill>
              </a:defRPr>
            </a:lvl1pPr>
          </a:lstStyle>
          <a:p>
            <a:pPr lvl="0"/>
            <a:r>
              <a:rPr lang="en-US"/>
              <a:t>Edit Master text styles</a:t>
            </a:r>
          </a:p>
        </p:txBody>
      </p:sp>
      <p:sp>
        <p:nvSpPr>
          <p:cNvPr id="11" name="Undertittel 2"/>
          <p:cNvSpPr>
            <a:spLocks noGrp="1"/>
          </p:cNvSpPr>
          <p:nvPr>
            <p:ph type="subTitle" idx="13"/>
          </p:nvPr>
        </p:nvSpPr>
        <p:spPr>
          <a:xfrm>
            <a:off x="486092" y="3773273"/>
            <a:ext cx="3240616" cy="259233"/>
          </a:xfrm>
        </p:spPr>
        <p:txBody>
          <a:bodyPr>
            <a:normAutofit/>
          </a:bodyPr>
          <a:lstStyle>
            <a:lvl1pPr marL="0" indent="0" algn="l">
              <a:buNone/>
              <a:defRPr sz="1100" cap="all" baseline="0">
                <a:solidFill>
                  <a:schemeClr val="tx2"/>
                </a:solidFill>
              </a:defRPr>
            </a:lvl1pPr>
            <a:lvl2pPr marL="457085" indent="0" algn="ctr">
              <a:buNone/>
              <a:defRPr sz="1999"/>
            </a:lvl2pPr>
            <a:lvl3pPr marL="914171" indent="0" algn="ctr">
              <a:buNone/>
              <a:defRPr sz="1799"/>
            </a:lvl3pPr>
            <a:lvl4pPr marL="1371257" indent="0" algn="ctr">
              <a:buNone/>
              <a:defRPr sz="1600"/>
            </a:lvl4pPr>
            <a:lvl5pPr marL="1828342" indent="0" algn="ctr">
              <a:buNone/>
              <a:defRPr sz="1600"/>
            </a:lvl5pPr>
            <a:lvl6pPr marL="2285428" indent="0" algn="ctr">
              <a:buNone/>
              <a:defRPr sz="1600"/>
            </a:lvl6pPr>
            <a:lvl7pPr marL="2742515" indent="0" algn="ctr">
              <a:buNone/>
              <a:defRPr sz="1600"/>
            </a:lvl7pPr>
            <a:lvl8pPr marL="3199599" indent="0" algn="ctr">
              <a:buNone/>
              <a:defRPr sz="1600"/>
            </a:lvl8pPr>
            <a:lvl9pPr marL="3656685" indent="0" algn="ctr">
              <a:buNone/>
              <a:defRPr sz="1600"/>
            </a:lvl9pPr>
          </a:lstStyle>
          <a:p>
            <a:r>
              <a:rPr lang="en-US"/>
              <a:t>Click to edit Master subtitle style</a:t>
            </a:r>
            <a:endParaRPr lang="nb-NO"/>
          </a:p>
        </p:txBody>
      </p:sp>
      <p:sp>
        <p:nvSpPr>
          <p:cNvPr id="2" name="Plassholder for bilde 1"/>
          <p:cNvSpPr>
            <a:spLocks noGrp="1"/>
          </p:cNvSpPr>
          <p:nvPr>
            <p:ph type="pic" sz="quarter" idx="19"/>
          </p:nvPr>
        </p:nvSpPr>
        <p:spPr>
          <a:xfrm>
            <a:off x="8245568" y="0"/>
            <a:ext cx="3946432" cy="6858000"/>
          </a:xfrm>
          <a:prstGeom prst="rect">
            <a:avLst/>
          </a:prstGeom>
          <a:solidFill>
            <a:schemeClr val="accent5"/>
          </a:solidFill>
        </p:spPr>
        <p:txBody>
          <a:bodyPr lIns="0" tIns="1800180" rIns="0" bIns="0" anchor="t" anchorCtr="1"/>
          <a:lstStyle>
            <a:lvl1pPr marL="0" indent="0">
              <a:buNone/>
              <a:defRPr sz="1799"/>
            </a:lvl1pPr>
          </a:lstStyle>
          <a:p>
            <a:r>
              <a:rPr lang="en-US"/>
              <a:t>Click icon to add picture</a:t>
            </a:r>
            <a:endParaRPr lang="nb-NO"/>
          </a:p>
        </p:txBody>
      </p:sp>
      <p:sp>
        <p:nvSpPr>
          <p:cNvPr id="10" name="noColor"/>
          <p:cNvSpPr/>
          <p:nvPr userDrawn="1"/>
        </p:nvSpPr>
        <p:spPr>
          <a:xfrm>
            <a:off x="5761845" y="435236"/>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13" tIns="22857" rIns="45713" bIns="22857" rtlCol="0" anchor="ctr"/>
          <a:lstStyle>
            <a:defPPr>
              <a:defRPr lang="nb-NO"/>
            </a:defPPr>
            <a:lvl1pPr marL="0" algn="l" defTabSz="1828709" rtl="0" eaLnBrk="1" latinLnBrk="0" hangingPunct="1">
              <a:defRPr sz="3600" kern="1200">
                <a:solidFill>
                  <a:schemeClr val="lt1"/>
                </a:solidFill>
                <a:latin typeface="+mn-lt"/>
                <a:ea typeface="+mn-ea"/>
                <a:cs typeface="+mn-cs"/>
              </a:defRPr>
            </a:lvl1pPr>
            <a:lvl2pPr marL="914354" algn="l" defTabSz="1828709" rtl="0" eaLnBrk="1" latinLnBrk="0" hangingPunct="1">
              <a:defRPr sz="3600" kern="1200">
                <a:solidFill>
                  <a:schemeClr val="lt1"/>
                </a:solidFill>
                <a:latin typeface="+mn-lt"/>
                <a:ea typeface="+mn-ea"/>
                <a:cs typeface="+mn-cs"/>
              </a:defRPr>
            </a:lvl2pPr>
            <a:lvl3pPr marL="1828709" algn="l" defTabSz="1828709" rtl="0" eaLnBrk="1" latinLnBrk="0" hangingPunct="1">
              <a:defRPr sz="3600" kern="1200">
                <a:solidFill>
                  <a:schemeClr val="lt1"/>
                </a:solidFill>
                <a:latin typeface="+mn-lt"/>
                <a:ea typeface="+mn-ea"/>
                <a:cs typeface="+mn-cs"/>
              </a:defRPr>
            </a:lvl3pPr>
            <a:lvl4pPr marL="2743063" algn="l" defTabSz="1828709" rtl="0" eaLnBrk="1" latinLnBrk="0" hangingPunct="1">
              <a:defRPr sz="3600" kern="1200">
                <a:solidFill>
                  <a:schemeClr val="lt1"/>
                </a:solidFill>
                <a:latin typeface="+mn-lt"/>
                <a:ea typeface="+mn-ea"/>
                <a:cs typeface="+mn-cs"/>
              </a:defRPr>
            </a:lvl4pPr>
            <a:lvl5pPr marL="3657417" algn="l" defTabSz="1828709" rtl="0" eaLnBrk="1" latinLnBrk="0" hangingPunct="1">
              <a:defRPr sz="3600" kern="1200">
                <a:solidFill>
                  <a:schemeClr val="lt1"/>
                </a:solidFill>
                <a:latin typeface="+mn-lt"/>
                <a:ea typeface="+mn-ea"/>
                <a:cs typeface="+mn-cs"/>
              </a:defRPr>
            </a:lvl5pPr>
            <a:lvl6pPr marL="4571771" algn="l" defTabSz="1828709" rtl="0" eaLnBrk="1" latinLnBrk="0" hangingPunct="1">
              <a:defRPr sz="3600" kern="1200">
                <a:solidFill>
                  <a:schemeClr val="lt1"/>
                </a:solidFill>
                <a:latin typeface="+mn-lt"/>
                <a:ea typeface="+mn-ea"/>
                <a:cs typeface="+mn-cs"/>
              </a:defRPr>
            </a:lvl6pPr>
            <a:lvl7pPr marL="5486126" algn="l" defTabSz="1828709" rtl="0" eaLnBrk="1" latinLnBrk="0" hangingPunct="1">
              <a:defRPr sz="3600" kern="1200">
                <a:solidFill>
                  <a:schemeClr val="lt1"/>
                </a:solidFill>
                <a:latin typeface="+mn-lt"/>
                <a:ea typeface="+mn-ea"/>
                <a:cs typeface="+mn-cs"/>
              </a:defRPr>
            </a:lvl7pPr>
            <a:lvl8pPr marL="6400480" algn="l" defTabSz="1828709" rtl="0" eaLnBrk="1" latinLnBrk="0" hangingPunct="1">
              <a:defRPr sz="3600" kern="1200">
                <a:solidFill>
                  <a:schemeClr val="lt1"/>
                </a:solidFill>
                <a:latin typeface="+mn-lt"/>
                <a:ea typeface="+mn-ea"/>
                <a:cs typeface="+mn-cs"/>
              </a:defRPr>
            </a:lvl8pPr>
            <a:lvl9pPr marL="7314834" algn="l" defTabSz="1828709" rtl="0" eaLnBrk="1" latinLnBrk="0" hangingPunct="1">
              <a:defRPr sz="3600" kern="1200">
                <a:solidFill>
                  <a:schemeClr val="lt1"/>
                </a:solidFill>
                <a:latin typeface="+mn-lt"/>
                <a:ea typeface="+mn-ea"/>
                <a:cs typeface="+mn-cs"/>
              </a:defRPr>
            </a:lvl9pPr>
          </a:lstStyle>
          <a:p>
            <a:pPr algn="ctr"/>
            <a:endParaRPr lang="en-GB" sz="3599">
              <a:solidFill>
                <a:prstClr val="white"/>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image &amp; dark text">
    <p:spTree>
      <p:nvGrpSpPr>
        <p:cNvPr id="1" name=""/>
        <p:cNvGrpSpPr/>
        <p:nvPr/>
      </p:nvGrpSpPr>
      <p:grpSpPr>
        <a:xfrm>
          <a:off x="0" y="0"/>
          <a:ext cx="0" cy="0"/>
          <a:chOff x="0" y="0"/>
          <a:chExt cx="0" cy="0"/>
        </a:xfrm>
      </p:grpSpPr>
      <p:sp>
        <p:nvSpPr>
          <p:cNvPr id="9" name="Rektangel 8"/>
          <p:cNvSpPr/>
          <p:nvPr userDrawn="1"/>
        </p:nvSpPr>
        <p:spPr>
          <a:xfrm>
            <a:off x="4191198" y="1"/>
            <a:ext cx="8000803" cy="68588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13" tIns="22857" rIns="45713" bIns="22857" rtlCol="0" anchor="ctr"/>
          <a:lstStyle/>
          <a:p>
            <a:pPr algn="ctr" defTabSz="914171"/>
            <a:endParaRPr lang="nb-NO" sz="1799">
              <a:solidFill>
                <a:prstClr val="white"/>
              </a:solidFill>
            </a:endParaRPr>
          </a:p>
        </p:txBody>
      </p:sp>
      <p:sp>
        <p:nvSpPr>
          <p:cNvPr id="4" name="Plassholder for dato 3"/>
          <p:cNvSpPr>
            <a:spLocks noGrp="1"/>
          </p:cNvSpPr>
          <p:nvPr>
            <p:ph type="dt" sz="half" idx="10"/>
          </p:nvPr>
        </p:nvSpPr>
        <p:spPr/>
        <p:txBody>
          <a:bodyPr/>
          <a:lstStyle/>
          <a:p>
            <a:fld id="{983651F3-9B16-40C6-B209-3688FC9C95F6}" type="datetimeFigureOut">
              <a:rPr lang="nb-NO" smtClean="0">
                <a:solidFill>
                  <a:srgbClr val="414042"/>
                </a:solidFill>
              </a:rPr>
              <a:pPr/>
              <a:t>24.02.2021</a:t>
            </a:fld>
            <a:endParaRPr lang="nb-NO">
              <a:solidFill>
                <a:srgbClr val="414042"/>
              </a:solidFill>
            </a:endParaRPr>
          </a:p>
        </p:txBody>
      </p:sp>
      <p:sp>
        <p:nvSpPr>
          <p:cNvPr id="5" name="Plassholder for bunntekst 4"/>
          <p:cNvSpPr>
            <a:spLocks noGrp="1"/>
          </p:cNvSpPr>
          <p:nvPr>
            <p:ph type="ftr" sz="quarter" idx="11"/>
          </p:nvPr>
        </p:nvSpPr>
        <p:spPr/>
        <p:txBody>
          <a:bodyPr/>
          <a:lstStyle/>
          <a:p>
            <a:endParaRPr lang="nb-NO">
              <a:solidFill>
                <a:srgbClr val="414042"/>
              </a:solidFill>
            </a:endParaRPr>
          </a:p>
        </p:txBody>
      </p:sp>
      <p:sp>
        <p:nvSpPr>
          <p:cNvPr id="6" name="Plassholder for lysbildenummer 5"/>
          <p:cNvSpPr>
            <a:spLocks noGrp="1"/>
          </p:cNvSpPr>
          <p:nvPr>
            <p:ph type="sldNum" sz="quarter" idx="12"/>
          </p:nvPr>
        </p:nvSpPr>
        <p:spPr/>
        <p:txBody>
          <a:bodyPr/>
          <a:lstStyle/>
          <a:p>
            <a:fld id="{5751DFAA-887F-4071-8EAD-E8CA316FCF06}" type="slidenum">
              <a:rPr lang="nb-NO" smtClean="0">
                <a:solidFill>
                  <a:srgbClr val="414042"/>
                </a:solidFill>
              </a:rPr>
              <a:pPr/>
              <a:t>‹#›</a:t>
            </a:fld>
            <a:endParaRPr lang="nb-NO">
              <a:solidFill>
                <a:srgbClr val="414042"/>
              </a:solidFill>
            </a:endParaRPr>
          </a:p>
        </p:txBody>
      </p:sp>
      <p:sp>
        <p:nvSpPr>
          <p:cNvPr id="3" name="Plassholder for tekst 2"/>
          <p:cNvSpPr>
            <a:spLocks noGrp="1"/>
          </p:cNvSpPr>
          <p:nvPr>
            <p:ph type="body" sz="quarter" idx="16"/>
          </p:nvPr>
        </p:nvSpPr>
        <p:spPr>
          <a:xfrm>
            <a:off x="8497617" y="1080136"/>
            <a:ext cx="3060582" cy="4860608"/>
          </a:xfrm>
          <a:prstGeom prst="rect">
            <a:avLst/>
          </a:prstGeom>
        </p:spPr>
        <p:txBody>
          <a:bodyPr lIns="0" tIns="0" rIns="0" bIns="0"/>
          <a:lstStyle>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8" name="Plassholder for tekst 2"/>
          <p:cNvSpPr>
            <a:spLocks noGrp="1"/>
          </p:cNvSpPr>
          <p:nvPr>
            <p:ph type="body" sz="quarter" idx="17"/>
          </p:nvPr>
        </p:nvSpPr>
        <p:spPr>
          <a:xfrm>
            <a:off x="486092" y="4068509"/>
            <a:ext cx="3240616" cy="1674209"/>
          </a:xfrm>
          <a:prstGeom prst="rect">
            <a:avLst/>
          </a:prstGeom>
        </p:spPr>
        <p:txBody>
          <a:bodyPr lIns="0" tIns="0" rIns="0" bIns="0">
            <a:normAutofit/>
          </a:bodyPr>
          <a:lstStyle>
            <a:lvl1pPr marL="0" indent="0">
              <a:lnSpc>
                <a:spcPct val="80000"/>
              </a:lnSpc>
              <a:buNone/>
              <a:defRPr sz="4499" b="1" cap="all" baseline="0">
                <a:solidFill>
                  <a:schemeClr val="tx2"/>
                </a:solidFill>
              </a:defRPr>
            </a:lvl1pPr>
          </a:lstStyle>
          <a:p>
            <a:pPr lvl="0"/>
            <a:r>
              <a:rPr lang="en-US"/>
              <a:t>Edit Master text styles</a:t>
            </a:r>
          </a:p>
        </p:txBody>
      </p:sp>
      <p:sp>
        <p:nvSpPr>
          <p:cNvPr id="11" name="Undertittel 2"/>
          <p:cNvSpPr>
            <a:spLocks noGrp="1"/>
          </p:cNvSpPr>
          <p:nvPr>
            <p:ph type="subTitle" idx="13"/>
          </p:nvPr>
        </p:nvSpPr>
        <p:spPr>
          <a:xfrm>
            <a:off x="486092" y="3773273"/>
            <a:ext cx="3240616" cy="259233"/>
          </a:xfrm>
        </p:spPr>
        <p:txBody>
          <a:bodyPr>
            <a:normAutofit/>
          </a:bodyPr>
          <a:lstStyle>
            <a:lvl1pPr marL="0" indent="0" algn="l">
              <a:buNone/>
              <a:defRPr sz="1100" cap="all" baseline="0">
                <a:solidFill>
                  <a:schemeClr val="tx2"/>
                </a:solidFill>
              </a:defRPr>
            </a:lvl1pPr>
            <a:lvl2pPr marL="457085" indent="0" algn="ctr">
              <a:buNone/>
              <a:defRPr sz="1999"/>
            </a:lvl2pPr>
            <a:lvl3pPr marL="914171" indent="0" algn="ctr">
              <a:buNone/>
              <a:defRPr sz="1799"/>
            </a:lvl3pPr>
            <a:lvl4pPr marL="1371257" indent="0" algn="ctr">
              <a:buNone/>
              <a:defRPr sz="1600"/>
            </a:lvl4pPr>
            <a:lvl5pPr marL="1828342" indent="0" algn="ctr">
              <a:buNone/>
              <a:defRPr sz="1600"/>
            </a:lvl5pPr>
            <a:lvl6pPr marL="2285428" indent="0" algn="ctr">
              <a:buNone/>
              <a:defRPr sz="1600"/>
            </a:lvl6pPr>
            <a:lvl7pPr marL="2742515" indent="0" algn="ctr">
              <a:buNone/>
              <a:defRPr sz="1600"/>
            </a:lvl7pPr>
            <a:lvl8pPr marL="3199599" indent="0" algn="ctr">
              <a:buNone/>
              <a:defRPr sz="1600"/>
            </a:lvl8pPr>
            <a:lvl9pPr marL="3656685" indent="0" algn="ctr">
              <a:buNone/>
              <a:defRPr sz="1600"/>
            </a:lvl9pPr>
          </a:lstStyle>
          <a:p>
            <a:r>
              <a:rPr lang="en-US"/>
              <a:t>Click to edit Master subtitle style</a:t>
            </a:r>
            <a:endParaRPr lang="nb-NO"/>
          </a:p>
        </p:txBody>
      </p:sp>
      <p:sp>
        <p:nvSpPr>
          <p:cNvPr id="2" name="Plassholder for bilde 1"/>
          <p:cNvSpPr>
            <a:spLocks noGrp="1"/>
          </p:cNvSpPr>
          <p:nvPr>
            <p:ph type="pic" sz="quarter" idx="19"/>
          </p:nvPr>
        </p:nvSpPr>
        <p:spPr>
          <a:xfrm>
            <a:off x="4191197" y="0"/>
            <a:ext cx="3946432" cy="6858000"/>
          </a:xfrm>
          <a:prstGeom prst="rect">
            <a:avLst/>
          </a:prstGeom>
          <a:solidFill>
            <a:schemeClr val="accent5"/>
          </a:solidFill>
        </p:spPr>
        <p:txBody>
          <a:bodyPr lIns="0" tIns="1800180" rIns="0" bIns="0" anchor="t" anchorCtr="1"/>
          <a:lstStyle>
            <a:lvl1pPr marL="0" indent="0">
              <a:buNone/>
              <a:defRPr sz="1799"/>
            </a:lvl1pPr>
          </a:lstStyle>
          <a:p>
            <a:r>
              <a:rPr lang="en-US"/>
              <a:t>Click icon to add picture</a:t>
            </a:r>
            <a:endParaRPr lang="nb-NO"/>
          </a:p>
        </p:txBody>
      </p:sp>
      <p:sp>
        <p:nvSpPr>
          <p:cNvPr id="10" name="noColor"/>
          <p:cNvSpPr/>
          <p:nvPr userDrawn="1"/>
        </p:nvSpPr>
        <p:spPr>
          <a:xfrm>
            <a:off x="5761845" y="435236"/>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13" tIns="22857" rIns="45713" bIns="22857" rtlCol="0" anchor="ctr"/>
          <a:lstStyle>
            <a:defPPr>
              <a:defRPr lang="nb-NO"/>
            </a:defPPr>
            <a:lvl1pPr marL="0" algn="l" defTabSz="1828709" rtl="0" eaLnBrk="1" latinLnBrk="0" hangingPunct="1">
              <a:defRPr sz="3600" kern="1200">
                <a:solidFill>
                  <a:schemeClr val="lt1"/>
                </a:solidFill>
                <a:latin typeface="+mn-lt"/>
                <a:ea typeface="+mn-ea"/>
                <a:cs typeface="+mn-cs"/>
              </a:defRPr>
            </a:lvl1pPr>
            <a:lvl2pPr marL="914354" algn="l" defTabSz="1828709" rtl="0" eaLnBrk="1" latinLnBrk="0" hangingPunct="1">
              <a:defRPr sz="3600" kern="1200">
                <a:solidFill>
                  <a:schemeClr val="lt1"/>
                </a:solidFill>
                <a:latin typeface="+mn-lt"/>
                <a:ea typeface="+mn-ea"/>
                <a:cs typeface="+mn-cs"/>
              </a:defRPr>
            </a:lvl2pPr>
            <a:lvl3pPr marL="1828709" algn="l" defTabSz="1828709" rtl="0" eaLnBrk="1" latinLnBrk="0" hangingPunct="1">
              <a:defRPr sz="3600" kern="1200">
                <a:solidFill>
                  <a:schemeClr val="lt1"/>
                </a:solidFill>
                <a:latin typeface="+mn-lt"/>
                <a:ea typeface="+mn-ea"/>
                <a:cs typeface="+mn-cs"/>
              </a:defRPr>
            </a:lvl3pPr>
            <a:lvl4pPr marL="2743063" algn="l" defTabSz="1828709" rtl="0" eaLnBrk="1" latinLnBrk="0" hangingPunct="1">
              <a:defRPr sz="3600" kern="1200">
                <a:solidFill>
                  <a:schemeClr val="lt1"/>
                </a:solidFill>
                <a:latin typeface="+mn-lt"/>
                <a:ea typeface="+mn-ea"/>
                <a:cs typeface="+mn-cs"/>
              </a:defRPr>
            </a:lvl4pPr>
            <a:lvl5pPr marL="3657417" algn="l" defTabSz="1828709" rtl="0" eaLnBrk="1" latinLnBrk="0" hangingPunct="1">
              <a:defRPr sz="3600" kern="1200">
                <a:solidFill>
                  <a:schemeClr val="lt1"/>
                </a:solidFill>
                <a:latin typeface="+mn-lt"/>
                <a:ea typeface="+mn-ea"/>
                <a:cs typeface="+mn-cs"/>
              </a:defRPr>
            </a:lvl5pPr>
            <a:lvl6pPr marL="4571771" algn="l" defTabSz="1828709" rtl="0" eaLnBrk="1" latinLnBrk="0" hangingPunct="1">
              <a:defRPr sz="3600" kern="1200">
                <a:solidFill>
                  <a:schemeClr val="lt1"/>
                </a:solidFill>
                <a:latin typeface="+mn-lt"/>
                <a:ea typeface="+mn-ea"/>
                <a:cs typeface="+mn-cs"/>
              </a:defRPr>
            </a:lvl6pPr>
            <a:lvl7pPr marL="5486126" algn="l" defTabSz="1828709" rtl="0" eaLnBrk="1" latinLnBrk="0" hangingPunct="1">
              <a:defRPr sz="3600" kern="1200">
                <a:solidFill>
                  <a:schemeClr val="lt1"/>
                </a:solidFill>
                <a:latin typeface="+mn-lt"/>
                <a:ea typeface="+mn-ea"/>
                <a:cs typeface="+mn-cs"/>
              </a:defRPr>
            </a:lvl7pPr>
            <a:lvl8pPr marL="6400480" algn="l" defTabSz="1828709" rtl="0" eaLnBrk="1" latinLnBrk="0" hangingPunct="1">
              <a:defRPr sz="3600" kern="1200">
                <a:solidFill>
                  <a:schemeClr val="lt1"/>
                </a:solidFill>
                <a:latin typeface="+mn-lt"/>
                <a:ea typeface="+mn-ea"/>
                <a:cs typeface="+mn-cs"/>
              </a:defRPr>
            </a:lvl8pPr>
            <a:lvl9pPr marL="7314834" algn="l" defTabSz="1828709" rtl="0" eaLnBrk="1" latinLnBrk="0" hangingPunct="1">
              <a:defRPr sz="3600" kern="1200">
                <a:solidFill>
                  <a:schemeClr val="lt1"/>
                </a:solidFill>
                <a:latin typeface="+mn-lt"/>
                <a:ea typeface="+mn-ea"/>
                <a:cs typeface="+mn-cs"/>
              </a:defRPr>
            </a:lvl9pPr>
          </a:lstStyle>
          <a:p>
            <a:pPr algn="ctr"/>
            <a:endParaRPr lang="en-GB" sz="3599">
              <a:solidFill>
                <a:prstClr val="white"/>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2 images &amp; 4 textboxes">
    <p:spTree>
      <p:nvGrpSpPr>
        <p:cNvPr id="1" name=""/>
        <p:cNvGrpSpPr/>
        <p:nvPr/>
      </p:nvGrpSpPr>
      <p:grpSpPr>
        <a:xfrm>
          <a:off x="0" y="0"/>
          <a:ext cx="0" cy="0"/>
          <a:chOff x="0" y="0"/>
          <a:chExt cx="0" cy="0"/>
        </a:xfrm>
      </p:grpSpPr>
      <p:sp>
        <p:nvSpPr>
          <p:cNvPr id="4" name="Plassholder for dato 3"/>
          <p:cNvSpPr>
            <a:spLocks noGrp="1"/>
          </p:cNvSpPr>
          <p:nvPr>
            <p:ph type="dt" sz="half" idx="10"/>
          </p:nvPr>
        </p:nvSpPr>
        <p:spPr/>
        <p:txBody>
          <a:bodyPr/>
          <a:lstStyle/>
          <a:p>
            <a:fld id="{983651F3-9B16-40C6-B209-3688FC9C95F6}" type="datetimeFigureOut">
              <a:rPr lang="nb-NO" smtClean="0">
                <a:solidFill>
                  <a:srgbClr val="414042"/>
                </a:solidFill>
              </a:rPr>
              <a:pPr/>
              <a:t>24.02.2021</a:t>
            </a:fld>
            <a:endParaRPr lang="nb-NO">
              <a:solidFill>
                <a:srgbClr val="414042"/>
              </a:solidFill>
            </a:endParaRPr>
          </a:p>
        </p:txBody>
      </p:sp>
      <p:sp>
        <p:nvSpPr>
          <p:cNvPr id="5" name="Plassholder for bunntekst 4"/>
          <p:cNvSpPr>
            <a:spLocks noGrp="1"/>
          </p:cNvSpPr>
          <p:nvPr>
            <p:ph type="ftr" sz="quarter" idx="11"/>
          </p:nvPr>
        </p:nvSpPr>
        <p:spPr/>
        <p:txBody>
          <a:bodyPr/>
          <a:lstStyle/>
          <a:p>
            <a:endParaRPr lang="nb-NO">
              <a:solidFill>
                <a:srgbClr val="414042"/>
              </a:solidFill>
            </a:endParaRPr>
          </a:p>
        </p:txBody>
      </p:sp>
      <p:sp>
        <p:nvSpPr>
          <p:cNvPr id="6" name="Plassholder for lysbildenummer 5"/>
          <p:cNvSpPr>
            <a:spLocks noGrp="1"/>
          </p:cNvSpPr>
          <p:nvPr>
            <p:ph type="sldNum" sz="quarter" idx="12"/>
          </p:nvPr>
        </p:nvSpPr>
        <p:spPr/>
        <p:txBody>
          <a:bodyPr/>
          <a:lstStyle/>
          <a:p>
            <a:fld id="{5751DFAA-887F-4071-8EAD-E8CA316FCF06}" type="slidenum">
              <a:rPr lang="nb-NO" smtClean="0">
                <a:solidFill>
                  <a:srgbClr val="414042"/>
                </a:solidFill>
              </a:rPr>
              <a:pPr/>
              <a:t>‹#›</a:t>
            </a:fld>
            <a:endParaRPr lang="nb-NO">
              <a:solidFill>
                <a:srgbClr val="414042"/>
              </a:solidFill>
            </a:endParaRPr>
          </a:p>
        </p:txBody>
      </p:sp>
      <p:sp>
        <p:nvSpPr>
          <p:cNvPr id="3" name="Plassholder for tekst 2"/>
          <p:cNvSpPr>
            <a:spLocks noGrp="1"/>
          </p:cNvSpPr>
          <p:nvPr>
            <p:ph type="body" sz="quarter" idx="16" hasCustomPrompt="1"/>
          </p:nvPr>
        </p:nvSpPr>
        <p:spPr>
          <a:xfrm>
            <a:off x="9176428" y="994626"/>
            <a:ext cx="2124404" cy="1440180"/>
          </a:xfrm>
          <a:prstGeom prst="rect">
            <a:avLst/>
          </a:prstGeom>
        </p:spPr>
        <p:txBody>
          <a:bodyPr lIns="0" tIns="0" rIns="0" bIns="0" anchor="ctr">
            <a:normAutofit/>
          </a:bodyPr>
          <a:lstStyle>
            <a:lvl1pPr marL="0" indent="0" algn="ctr">
              <a:buNone/>
              <a:defRPr sz="7998" b="1">
                <a:solidFill>
                  <a:schemeClr val="tx2"/>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stStyle>
          <a:p>
            <a:pPr lvl="0"/>
            <a:r>
              <a:rPr lang="nb-NO"/>
              <a:t>XX</a:t>
            </a:r>
          </a:p>
        </p:txBody>
      </p:sp>
      <p:sp>
        <p:nvSpPr>
          <p:cNvPr id="18" name="Plassholder for tekst 2"/>
          <p:cNvSpPr>
            <a:spLocks noGrp="1"/>
          </p:cNvSpPr>
          <p:nvPr>
            <p:ph type="body" sz="quarter" idx="17"/>
          </p:nvPr>
        </p:nvSpPr>
        <p:spPr>
          <a:xfrm>
            <a:off x="486092" y="4068509"/>
            <a:ext cx="3240616" cy="1674209"/>
          </a:xfrm>
          <a:prstGeom prst="rect">
            <a:avLst/>
          </a:prstGeom>
        </p:spPr>
        <p:txBody>
          <a:bodyPr lIns="0" tIns="0" rIns="0" bIns="0">
            <a:normAutofit/>
          </a:bodyPr>
          <a:lstStyle>
            <a:lvl1pPr marL="0" indent="0">
              <a:lnSpc>
                <a:spcPct val="80000"/>
              </a:lnSpc>
              <a:buNone/>
              <a:defRPr sz="4499" b="1" cap="all" baseline="0">
                <a:solidFill>
                  <a:schemeClr val="tx2"/>
                </a:solidFill>
              </a:defRPr>
            </a:lvl1pPr>
          </a:lstStyle>
          <a:p>
            <a:pPr lvl="0"/>
            <a:r>
              <a:rPr lang="en-US"/>
              <a:t>Edit Master text styles</a:t>
            </a:r>
          </a:p>
        </p:txBody>
      </p:sp>
      <p:sp>
        <p:nvSpPr>
          <p:cNvPr id="11" name="Undertittel 2"/>
          <p:cNvSpPr>
            <a:spLocks noGrp="1"/>
          </p:cNvSpPr>
          <p:nvPr>
            <p:ph type="subTitle" idx="13"/>
          </p:nvPr>
        </p:nvSpPr>
        <p:spPr>
          <a:xfrm>
            <a:off x="486092" y="3773273"/>
            <a:ext cx="3240616" cy="259233"/>
          </a:xfrm>
        </p:spPr>
        <p:txBody>
          <a:bodyPr>
            <a:normAutofit/>
          </a:bodyPr>
          <a:lstStyle>
            <a:lvl1pPr marL="0" indent="0" algn="l">
              <a:buNone/>
              <a:defRPr sz="1100" cap="all" baseline="0">
                <a:solidFill>
                  <a:schemeClr val="tx2"/>
                </a:solidFill>
              </a:defRPr>
            </a:lvl1pPr>
            <a:lvl2pPr marL="457085" indent="0" algn="ctr">
              <a:buNone/>
              <a:defRPr sz="1999"/>
            </a:lvl2pPr>
            <a:lvl3pPr marL="914171" indent="0" algn="ctr">
              <a:buNone/>
              <a:defRPr sz="1799"/>
            </a:lvl3pPr>
            <a:lvl4pPr marL="1371257" indent="0" algn="ctr">
              <a:buNone/>
              <a:defRPr sz="1600"/>
            </a:lvl4pPr>
            <a:lvl5pPr marL="1828342" indent="0" algn="ctr">
              <a:buNone/>
              <a:defRPr sz="1600"/>
            </a:lvl5pPr>
            <a:lvl6pPr marL="2285428" indent="0" algn="ctr">
              <a:buNone/>
              <a:defRPr sz="1600"/>
            </a:lvl6pPr>
            <a:lvl7pPr marL="2742515" indent="0" algn="ctr">
              <a:buNone/>
              <a:defRPr sz="1600"/>
            </a:lvl7pPr>
            <a:lvl8pPr marL="3199599" indent="0" algn="ctr">
              <a:buNone/>
              <a:defRPr sz="1600"/>
            </a:lvl8pPr>
            <a:lvl9pPr marL="3656685" indent="0" algn="ctr">
              <a:buNone/>
              <a:defRPr sz="1600"/>
            </a:lvl9pPr>
          </a:lstStyle>
          <a:p>
            <a:r>
              <a:rPr lang="en-US"/>
              <a:t>Click to edit Master subtitle style</a:t>
            </a:r>
            <a:endParaRPr lang="nb-NO"/>
          </a:p>
        </p:txBody>
      </p:sp>
      <p:sp>
        <p:nvSpPr>
          <p:cNvPr id="2" name="Plassholder for bilde 1"/>
          <p:cNvSpPr>
            <a:spLocks noGrp="1"/>
          </p:cNvSpPr>
          <p:nvPr>
            <p:ph type="pic" sz="quarter" idx="19"/>
          </p:nvPr>
        </p:nvSpPr>
        <p:spPr>
          <a:xfrm>
            <a:off x="4378515" y="2"/>
            <a:ext cx="3906743" cy="3429429"/>
          </a:xfrm>
          <a:prstGeom prst="rect">
            <a:avLst/>
          </a:prstGeom>
          <a:solidFill>
            <a:schemeClr val="accent5"/>
          </a:solidFill>
        </p:spPr>
        <p:txBody>
          <a:bodyPr lIns="0" tIns="0" rIns="0" bIns="720072" anchor="b" anchorCtr="1"/>
          <a:lstStyle>
            <a:lvl1pPr marL="0" indent="0">
              <a:buNone/>
              <a:defRPr sz="1799"/>
            </a:lvl1pPr>
          </a:lstStyle>
          <a:p>
            <a:r>
              <a:rPr lang="en-US"/>
              <a:t>Click icon to add picture</a:t>
            </a:r>
            <a:endParaRPr lang="nb-NO"/>
          </a:p>
        </p:txBody>
      </p:sp>
      <p:sp>
        <p:nvSpPr>
          <p:cNvPr id="10" name="Plassholder for bilde 1"/>
          <p:cNvSpPr>
            <a:spLocks noGrp="1"/>
          </p:cNvSpPr>
          <p:nvPr>
            <p:ph type="pic" sz="quarter" idx="20"/>
          </p:nvPr>
        </p:nvSpPr>
        <p:spPr>
          <a:xfrm>
            <a:off x="8285257" y="3428572"/>
            <a:ext cx="3906743" cy="3429429"/>
          </a:xfrm>
          <a:prstGeom prst="rect">
            <a:avLst/>
          </a:prstGeom>
          <a:solidFill>
            <a:schemeClr val="accent5"/>
          </a:solidFill>
        </p:spPr>
        <p:txBody>
          <a:bodyPr lIns="0" tIns="0" rIns="0" bIns="720072" anchor="b" anchorCtr="1"/>
          <a:lstStyle>
            <a:lvl1pPr marL="0" indent="0">
              <a:buNone/>
              <a:defRPr sz="1799"/>
            </a:lvl1pPr>
          </a:lstStyle>
          <a:p>
            <a:r>
              <a:rPr lang="en-US"/>
              <a:t>Click icon to add picture</a:t>
            </a:r>
            <a:endParaRPr lang="nb-NO"/>
          </a:p>
        </p:txBody>
      </p:sp>
      <p:sp>
        <p:nvSpPr>
          <p:cNvPr id="12" name="Plassholder for tekst 2"/>
          <p:cNvSpPr>
            <a:spLocks noGrp="1"/>
          </p:cNvSpPr>
          <p:nvPr>
            <p:ph type="body" sz="quarter" idx="21" hasCustomPrompt="1"/>
          </p:nvPr>
        </p:nvSpPr>
        <p:spPr>
          <a:xfrm>
            <a:off x="5269685" y="994626"/>
            <a:ext cx="2124404" cy="1440180"/>
          </a:xfrm>
          <a:prstGeom prst="rect">
            <a:avLst/>
          </a:prstGeom>
        </p:spPr>
        <p:txBody>
          <a:bodyPr lIns="0" tIns="0" rIns="0" bIns="0" anchor="ctr">
            <a:normAutofit/>
          </a:bodyPr>
          <a:lstStyle>
            <a:lvl1pPr marL="0" indent="0" algn="ctr">
              <a:buNone/>
              <a:defRPr sz="7998" b="1">
                <a:solidFill>
                  <a:schemeClr val="lt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stStyle>
          <a:p>
            <a:pPr lvl="0"/>
            <a:r>
              <a:rPr lang="nb-NO"/>
              <a:t>XX</a:t>
            </a:r>
          </a:p>
        </p:txBody>
      </p:sp>
      <p:sp>
        <p:nvSpPr>
          <p:cNvPr id="13" name="Plassholder for tekst 2"/>
          <p:cNvSpPr>
            <a:spLocks noGrp="1"/>
          </p:cNvSpPr>
          <p:nvPr>
            <p:ph type="body" sz="quarter" idx="22" hasCustomPrompt="1"/>
          </p:nvPr>
        </p:nvSpPr>
        <p:spPr>
          <a:xfrm>
            <a:off x="5269684" y="4423626"/>
            <a:ext cx="2124404" cy="1440180"/>
          </a:xfrm>
          <a:prstGeom prst="rect">
            <a:avLst/>
          </a:prstGeom>
        </p:spPr>
        <p:txBody>
          <a:bodyPr lIns="0" tIns="0" rIns="0" bIns="0" anchor="ctr">
            <a:normAutofit/>
          </a:bodyPr>
          <a:lstStyle>
            <a:lvl1pPr marL="0" indent="0" algn="ctr">
              <a:buNone/>
              <a:defRPr sz="7998" b="1">
                <a:solidFill>
                  <a:schemeClr val="tx2"/>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stStyle>
          <a:p>
            <a:pPr lvl="0"/>
            <a:r>
              <a:rPr lang="nb-NO"/>
              <a:t>XX</a:t>
            </a:r>
          </a:p>
        </p:txBody>
      </p:sp>
      <p:sp>
        <p:nvSpPr>
          <p:cNvPr id="14" name="Plassholder for tekst 2"/>
          <p:cNvSpPr>
            <a:spLocks noGrp="1"/>
          </p:cNvSpPr>
          <p:nvPr>
            <p:ph type="body" sz="quarter" idx="23" hasCustomPrompt="1"/>
          </p:nvPr>
        </p:nvSpPr>
        <p:spPr>
          <a:xfrm>
            <a:off x="9176428" y="4423626"/>
            <a:ext cx="2124404" cy="1440180"/>
          </a:xfrm>
          <a:prstGeom prst="rect">
            <a:avLst/>
          </a:prstGeom>
        </p:spPr>
        <p:txBody>
          <a:bodyPr lIns="0" tIns="0" rIns="0" bIns="0" anchor="ctr">
            <a:normAutofit/>
          </a:bodyPr>
          <a:lstStyle>
            <a:lvl1pPr marL="0" indent="0" algn="ctr">
              <a:buNone/>
              <a:defRPr sz="7998" b="1">
                <a:solidFill>
                  <a:schemeClr val="lt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stStyle>
          <a:p>
            <a:pPr lvl="0"/>
            <a:r>
              <a:rPr lang="nb-NO"/>
              <a:t>XX</a:t>
            </a:r>
          </a:p>
        </p:txBody>
      </p:sp>
      <p:cxnSp>
        <p:nvCxnSpPr>
          <p:cNvPr id="8" name="Rett linje 7"/>
          <p:cNvCxnSpPr/>
          <p:nvPr userDrawn="1"/>
        </p:nvCxnSpPr>
        <p:spPr>
          <a:xfrm flipV="1">
            <a:off x="4378514" y="0"/>
            <a:ext cx="0" cy="6858000"/>
          </a:xfrm>
          <a:prstGeom prst="line">
            <a:avLst/>
          </a:prstGeom>
          <a:ln>
            <a:solidFill>
              <a:schemeClr val="dk1"/>
            </a:solidFill>
          </a:ln>
        </p:spPr>
        <p:style>
          <a:lnRef idx="1">
            <a:schemeClr val="accent1"/>
          </a:lnRef>
          <a:fillRef idx="0">
            <a:schemeClr val="accent1"/>
          </a:fillRef>
          <a:effectRef idx="0">
            <a:schemeClr val="accent1"/>
          </a:effectRef>
          <a:fontRef idx="minor">
            <a:schemeClr val="tx1"/>
          </a:fontRef>
        </p:style>
      </p:cxnSp>
      <p:sp>
        <p:nvSpPr>
          <p:cNvPr id="15" name="noColor"/>
          <p:cNvSpPr/>
          <p:nvPr userDrawn="1"/>
        </p:nvSpPr>
        <p:spPr>
          <a:xfrm>
            <a:off x="5761845" y="435236"/>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13" tIns="22857" rIns="45713" bIns="22857" rtlCol="0" anchor="ctr"/>
          <a:lstStyle>
            <a:defPPr>
              <a:defRPr lang="nb-NO"/>
            </a:defPPr>
            <a:lvl1pPr marL="0" algn="l" defTabSz="1828709" rtl="0" eaLnBrk="1" latinLnBrk="0" hangingPunct="1">
              <a:defRPr sz="3600" kern="1200">
                <a:solidFill>
                  <a:schemeClr val="lt1"/>
                </a:solidFill>
                <a:latin typeface="+mn-lt"/>
                <a:ea typeface="+mn-ea"/>
                <a:cs typeface="+mn-cs"/>
              </a:defRPr>
            </a:lvl1pPr>
            <a:lvl2pPr marL="914354" algn="l" defTabSz="1828709" rtl="0" eaLnBrk="1" latinLnBrk="0" hangingPunct="1">
              <a:defRPr sz="3600" kern="1200">
                <a:solidFill>
                  <a:schemeClr val="lt1"/>
                </a:solidFill>
                <a:latin typeface="+mn-lt"/>
                <a:ea typeface="+mn-ea"/>
                <a:cs typeface="+mn-cs"/>
              </a:defRPr>
            </a:lvl2pPr>
            <a:lvl3pPr marL="1828709" algn="l" defTabSz="1828709" rtl="0" eaLnBrk="1" latinLnBrk="0" hangingPunct="1">
              <a:defRPr sz="3600" kern="1200">
                <a:solidFill>
                  <a:schemeClr val="lt1"/>
                </a:solidFill>
                <a:latin typeface="+mn-lt"/>
                <a:ea typeface="+mn-ea"/>
                <a:cs typeface="+mn-cs"/>
              </a:defRPr>
            </a:lvl3pPr>
            <a:lvl4pPr marL="2743063" algn="l" defTabSz="1828709" rtl="0" eaLnBrk="1" latinLnBrk="0" hangingPunct="1">
              <a:defRPr sz="3600" kern="1200">
                <a:solidFill>
                  <a:schemeClr val="lt1"/>
                </a:solidFill>
                <a:latin typeface="+mn-lt"/>
                <a:ea typeface="+mn-ea"/>
                <a:cs typeface="+mn-cs"/>
              </a:defRPr>
            </a:lvl4pPr>
            <a:lvl5pPr marL="3657417" algn="l" defTabSz="1828709" rtl="0" eaLnBrk="1" latinLnBrk="0" hangingPunct="1">
              <a:defRPr sz="3600" kern="1200">
                <a:solidFill>
                  <a:schemeClr val="lt1"/>
                </a:solidFill>
                <a:latin typeface="+mn-lt"/>
                <a:ea typeface="+mn-ea"/>
                <a:cs typeface="+mn-cs"/>
              </a:defRPr>
            </a:lvl5pPr>
            <a:lvl6pPr marL="4571771" algn="l" defTabSz="1828709" rtl="0" eaLnBrk="1" latinLnBrk="0" hangingPunct="1">
              <a:defRPr sz="3600" kern="1200">
                <a:solidFill>
                  <a:schemeClr val="lt1"/>
                </a:solidFill>
                <a:latin typeface="+mn-lt"/>
                <a:ea typeface="+mn-ea"/>
                <a:cs typeface="+mn-cs"/>
              </a:defRPr>
            </a:lvl6pPr>
            <a:lvl7pPr marL="5486126" algn="l" defTabSz="1828709" rtl="0" eaLnBrk="1" latinLnBrk="0" hangingPunct="1">
              <a:defRPr sz="3600" kern="1200">
                <a:solidFill>
                  <a:schemeClr val="lt1"/>
                </a:solidFill>
                <a:latin typeface="+mn-lt"/>
                <a:ea typeface="+mn-ea"/>
                <a:cs typeface="+mn-cs"/>
              </a:defRPr>
            </a:lvl7pPr>
            <a:lvl8pPr marL="6400480" algn="l" defTabSz="1828709" rtl="0" eaLnBrk="1" latinLnBrk="0" hangingPunct="1">
              <a:defRPr sz="3600" kern="1200">
                <a:solidFill>
                  <a:schemeClr val="lt1"/>
                </a:solidFill>
                <a:latin typeface="+mn-lt"/>
                <a:ea typeface="+mn-ea"/>
                <a:cs typeface="+mn-cs"/>
              </a:defRPr>
            </a:lvl8pPr>
            <a:lvl9pPr marL="7314834" algn="l" defTabSz="1828709" rtl="0" eaLnBrk="1" latinLnBrk="0" hangingPunct="1">
              <a:defRPr sz="3600" kern="1200">
                <a:solidFill>
                  <a:schemeClr val="lt1"/>
                </a:solidFill>
                <a:latin typeface="+mn-lt"/>
                <a:ea typeface="+mn-ea"/>
                <a:cs typeface="+mn-cs"/>
              </a:defRPr>
            </a:lvl9pPr>
          </a:lstStyle>
          <a:p>
            <a:pPr algn="ctr"/>
            <a:endParaRPr lang="en-GB" sz="3599">
              <a:solidFill>
                <a:prstClr val="white"/>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age, title &amp; 4 content">
    <p:spTree>
      <p:nvGrpSpPr>
        <p:cNvPr id="1" name=""/>
        <p:cNvGrpSpPr/>
        <p:nvPr/>
      </p:nvGrpSpPr>
      <p:grpSpPr>
        <a:xfrm>
          <a:off x="0" y="0"/>
          <a:ext cx="0" cy="0"/>
          <a:chOff x="0" y="0"/>
          <a:chExt cx="0" cy="0"/>
        </a:xfrm>
      </p:grpSpPr>
      <p:sp>
        <p:nvSpPr>
          <p:cNvPr id="15" name="Plassholder for bilde 1"/>
          <p:cNvSpPr>
            <a:spLocks noGrp="1"/>
          </p:cNvSpPr>
          <p:nvPr>
            <p:ph type="pic" sz="quarter" idx="24"/>
          </p:nvPr>
        </p:nvSpPr>
        <p:spPr>
          <a:xfrm>
            <a:off x="1" y="0"/>
            <a:ext cx="4194797" cy="6858000"/>
          </a:xfrm>
          <a:prstGeom prst="rect">
            <a:avLst/>
          </a:prstGeom>
          <a:solidFill>
            <a:schemeClr val="accent5"/>
          </a:solidFill>
        </p:spPr>
        <p:txBody>
          <a:bodyPr lIns="0" tIns="2160216" rIns="0" bIns="0" anchor="t" anchorCtr="1"/>
          <a:lstStyle>
            <a:lvl1pPr marL="0" indent="0">
              <a:buNone/>
              <a:defRPr sz="1799"/>
            </a:lvl1pPr>
          </a:lstStyle>
          <a:p>
            <a:r>
              <a:rPr lang="en-US"/>
              <a:t>Click icon to add picture</a:t>
            </a:r>
            <a:endParaRPr lang="nb-NO"/>
          </a:p>
        </p:txBody>
      </p:sp>
      <p:sp>
        <p:nvSpPr>
          <p:cNvPr id="4" name="Plassholder for dato 3"/>
          <p:cNvSpPr>
            <a:spLocks noGrp="1"/>
          </p:cNvSpPr>
          <p:nvPr>
            <p:ph type="dt" sz="half" idx="10"/>
          </p:nvPr>
        </p:nvSpPr>
        <p:spPr/>
        <p:txBody>
          <a:bodyPr/>
          <a:lstStyle/>
          <a:p>
            <a:fld id="{983651F3-9B16-40C6-B209-3688FC9C95F6}" type="datetimeFigureOut">
              <a:rPr lang="nb-NO" smtClean="0">
                <a:solidFill>
                  <a:srgbClr val="414042"/>
                </a:solidFill>
              </a:rPr>
              <a:pPr/>
              <a:t>24.02.2021</a:t>
            </a:fld>
            <a:endParaRPr lang="nb-NO">
              <a:solidFill>
                <a:srgbClr val="414042"/>
              </a:solidFill>
            </a:endParaRPr>
          </a:p>
        </p:txBody>
      </p:sp>
      <p:sp>
        <p:nvSpPr>
          <p:cNvPr id="5" name="Plassholder for bunntekst 4"/>
          <p:cNvSpPr>
            <a:spLocks noGrp="1"/>
          </p:cNvSpPr>
          <p:nvPr>
            <p:ph type="ftr" sz="quarter" idx="11"/>
          </p:nvPr>
        </p:nvSpPr>
        <p:spPr/>
        <p:txBody>
          <a:bodyPr/>
          <a:lstStyle/>
          <a:p>
            <a:endParaRPr lang="nb-NO">
              <a:solidFill>
                <a:srgbClr val="414042"/>
              </a:solidFill>
            </a:endParaRPr>
          </a:p>
        </p:txBody>
      </p:sp>
      <p:sp>
        <p:nvSpPr>
          <p:cNvPr id="6" name="Plassholder for lysbildenummer 5"/>
          <p:cNvSpPr>
            <a:spLocks noGrp="1"/>
          </p:cNvSpPr>
          <p:nvPr>
            <p:ph type="sldNum" sz="quarter" idx="12"/>
          </p:nvPr>
        </p:nvSpPr>
        <p:spPr/>
        <p:txBody>
          <a:bodyPr/>
          <a:lstStyle/>
          <a:p>
            <a:fld id="{5751DFAA-887F-4071-8EAD-E8CA316FCF06}" type="slidenum">
              <a:rPr lang="nb-NO" smtClean="0">
                <a:solidFill>
                  <a:srgbClr val="414042"/>
                </a:solidFill>
              </a:rPr>
              <a:pPr/>
              <a:t>‹#›</a:t>
            </a:fld>
            <a:endParaRPr lang="nb-NO">
              <a:solidFill>
                <a:srgbClr val="414042"/>
              </a:solidFill>
            </a:endParaRPr>
          </a:p>
        </p:txBody>
      </p:sp>
      <p:sp>
        <p:nvSpPr>
          <p:cNvPr id="18" name="Plassholder for tekst 2"/>
          <p:cNvSpPr>
            <a:spLocks noGrp="1"/>
          </p:cNvSpPr>
          <p:nvPr>
            <p:ph type="body" sz="quarter" idx="17"/>
          </p:nvPr>
        </p:nvSpPr>
        <p:spPr>
          <a:xfrm>
            <a:off x="486092" y="4068509"/>
            <a:ext cx="3240616" cy="1674209"/>
          </a:xfrm>
          <a:prstGeom prst="rect">
            <a:avLst/>
          </a:prstGeom>
        </p:spPr>
        <p:txBody>
          <a:bodyPr lIns="0" tIns="0" rIns="0" bIns="0">
            <a:normAutofit/>
          </a:bodyPr>
          <a:lstStyle>
            <a:lvl1pPr marL="0" indent="0">
              <a:lnSpc>
                <a:spcPct val="80000"/>
              </a:lnSpc>
              <a:buNone/>
              <a:defRPr sz="4499" b="1" cap="all" baseline="0">
                <a:solidFill>
                  <a:schemeClr val="lt1"/>
                </a:solidFill>
              </a:defRPr>
            </a:lvl1pPr>
          </a:lstStyle>
          <a:p>
            <a:pPr lvl="0"/>
            <a:r>
              <a:rPr lang="en-US"/>
              <a:t>Edit Master text styles</a:t>
            </a:r>
          </a:p>
        </p:txBody>
      </p:sp>
      <p:sp>
        <p:nvSpPr>
          <p:cNvPr id="11" name="Undertittel 2"/>
          <p:cNvSpPr>
            <a:spLocks noGrp="1"/>
          </p:cNvSpPr>
          <p:nvPr>
            <p:ph type="subTitle" idx="13"/>
          </p:nvPr>
        </p:nvSpPr>
        <p:spPr>
          <a:xfrm>
            <a:off x="486092" y="3773273"/>
            <a:ext cx="3240616" cy="259233"/>
          </a:xfrm>
        </p:spPr>
        <p:txBody>
          <a:bodyPr>
            <a:normAutofit/>
          </a:bodyPr>
          <a:lstStyle>
            <a:lvl1pPr marL="0" indent="0" algn="l">
              <a:buNone/>
              <a:defRPr sz="1100" cap="all" baseline="0">
                <a:solidFill>
                  <a:schemeClr val="lt1"/>
                </a:solidFill>
              </a:defRPr>
            </a:lvl1pPr>
            <a:lvl2pPr marL="457085" indent="0" algn="ctr">
              <a:buNone/>
              <a:defRPr sz="1999"/>
            </a:lvl2pPr>
            <a:lvl3pPr marL="914171" indent="0" algn="ctr">
              <a:buNone/>
              <a:defRPr sz="1799"/>
            </a:lvl3pPr>
            <a:lvl4pPr marL="1371257" indent="0" algn="ctr">
              <a:buNone/>
              <a:defRPr sz="1600"/>
            </a:lvl4pPr>
            <a:lvl5pPr marL="1828342" indent="0" algn="ctr">
              <a:buNone/>
              <a:defRPr sz="1600"/>
            </a:lvl5pPr>
            <a:lvl6pPr marL="2285428" indent="0" algn="ctr">
              <a:buNone/>
              <a:defRPr sz="1600"/>
            </a:lvl6pPr>
            <a:lvl7pPr marL="2742515" indent="0" algn="ctr">
              <a:buNone/>
              <a:defRPr sz="1600"/>
            </a:lvl7pPr>
            <a:lvl8pPr marL="3199599" indent="0" algn="ctr">
              <a:buNone/>
              <a:defRPr sz="1600"/>
            </a:lvl8pPr>
            <a:lvl9pPr marL="3656685" indent="0" algn="ctr">
              <a:buNone/>
              <a:defRPr sz="1600"/>
            </a:lvl9pPr>
          </a:lstStyle>
          <a:p>
            <a:r>
              <a:rPr lang="en-US"/>
              <a:t>Click to edit Master subtitle style</a:t>
            </a:r>
            <a:endParaRPr lang="nb-NO"/>
          </a:p>
        </p:txBody>
      </p:sp>
      <p:cxnSp>
        <p:nvCxnSpPr>
          <p:cNvPr id="8" name="Rett linje 7"/>
          <p:cNvCxnSpPr/>
          <p:nvPr userDrawn="1"/>
        </p:nvCxnSpPr>
        <p:spPr>
          <a:xfrm flipV="1">
            <a:off x="8209560" y="0"/>
            <a:ext cx="0" cy="6858000"/>
          </a:xfrm>
          <a:prstGeom prst="line">
            <a:avLst/>
          </a:prstGeom>
          <a:ln>
            <a:solidFill>
              <a:schemeClr val="dk1"/>
            </a:solidFill>
          </a:ln>
        </p:spPr>
        <p:style>
          <a:lnRef idx="1">
            <a:schemeClr val="accent1"/>
          </a:lnRef>
          <a:fillRef idx="0">
            <a:schemeClr val="accent1"/>
          </a:fillRef>
          <a:effectRef idx="0">
            <a:schemeClr val="accent1"/>
          </a:effectRef>
          <a:fontRef idx="minor">
            <a:schemeClr val="tx1"/>
          </a:fontRef>
        </p:style>
      </p:cxnSp>
      <p:sp>
        <p:nvSpPr>
          <p:cNvPr id="7" name="Plassholder for innhold 6"/>
          <p:cNvSpPr>
            <a:spLocks noGrp="1"/>
          </p:cNvSpPr>
          <p:nvPr>
            <p:ph sz="quarter" idx="25"/>
          </p:nvPr>
        </p:nvSpPr>
        <p:spPr>
          <a:xfrm>
            <a:off x="4194797" y="1"/>
            <a:ext cx="3978757" cy="3429429"/>
          </a:xfrm>
          <a:prstGeom prst="rect">
            <a:avLst/>
          </a:prstGeom>
        </p:spPr>
        <p:txBody>
          <a:bodyPr lIns="0" tIns="0" rIns="0" bIns="720072" anchor="ctr"/>
          <a:lstStyle>
            <a:lvl1pPr algn="ctr">
              <a:defRPr>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9" name="Plassholder for innhold 8"/>
          <p:cNvSpPr>
            <a:spLocks noGrp="1"/>
          </p:cNvSpPr>
          <p:nvPr>
            <p:ph sz="quarter" idx="26"/>
          </p:nvPr>
        </p:nvSpPr>
        <p:spPr>
          <a:xfrm>
            <a:off x="8213244" y="3428572"/>
            <a:ext cx="3978757" cy="3429429"/>
          </a:xfrm>
          <a:prstGeom prst="rect">
            <a:avLst/>
          </a:prstGeom>
        </p:spPr>
        <p:txBody>
          <a:bodyPr lIns="0" tIns="0" rIns="0" bIns="720072" anchor="ctr"/>
          <a:lstStyle>
            <a:lvl1pPr algn="ctr">
              <a:defRPr>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7" name="Plassholder for innhold 6"/>
          <p:cNvSpPr>
            <a:spLocks noGrp="1"/>
          </p:cNvSpPr>
          <p:nvPr>
            <p:ph sz="quarter" idx="27"/>
          </p:nvPr>
        </p:nvSpPr>
        <p:spPr>
          <a:xfrm>
            <a:off x="4194797" y="3429430"/>
            <a:ext cx="3978757" cy="3429429"/>
          </a:xfrm>
          <a:prstGeom prst="rect">
            <a:avLst/>
          </a:prstGeom>
        </p:spPr>
        <p:txBody>
          <a:bodyPr lIns="0" tIns="0" rIns="0" bIns="720072" anchor="ctr"/>
          <a:lstStyle>
            <a:lvl1pPr algn="ctr">
              <a:defRPr>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9" name="Plassholder for innhold 8"/>
          <p:cNvSpPr>
            <a:spLocks noGrp="1"/>
          </p:cNvSpPr>
          <p:nvPr>
            <p:ph sz="quarter" idx="28"/>
          </p:nvPr>
        </p:nvSpPr>
        <p:spPr>
          <a:xfrm>
            <a:off x="8213244" y="1"/>
            <a:ext cx="3978757" cy="3429429"/>
          </a:xfrm>
          <a:prstGeom prst="rect">
            <a:avLst/>
          </a:prstGeom>
        </p:spPr>
        <p:txBody>
          <a:bodyPr lIns="0" tIns="0" rIns="0" bIns="720072" anchor="ctr"/>
          <a:lstStyle>
            <a:lvl1pPr algn="ctr">
              <a:defRPr>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cxnSp>
        <p:nvCxnSpPr>
          <p:cNvPr id="20" name="Rett linje 19"/>
          <p:cNvCxnSpPr>
            <a:cxnSpLocks/>
          </p:cNvCxnSpPr>
          <p:nvPr userDrawn="1"/>
        </p:nvCxnSpPr>
        <p:spPr>
          <a:xfrm>
            <a:off x="4194797" y="3416281"/>
            <a:ext cx="7997202" cy="0"/>
          </a:xfrm>
          <a:prstGeom prst="line">
            <a:avLst/>
          </a:prstGeom>
          <a:ln>
            <a:solidFill>
              <a:schemeClr val="dk1"/>
            </a:solidFill>
          </a:ln>
        </p:spPr>
        <p:style>
          <a:lnRef idx="1">
            <a:schemeClr val="accent1"/>
          </a:lnRef>
          <a:fillRef idx="0">
            <a:schemeClr val="accent1"/>
          </a:fillRef>
          <a:effectRef idx="0">
            <a:schemeClr val="accent1"/>
          </a:effectRef>
          <a:fontRef idx="minor">
            <a:schemeClr val="tx1"/>
          </a:fontRef>
        </p:style>
      </p:cxnSp>
      <p:sp>
        <p:nvSpPr>
          <p:cNvPr id="14" name="noColor"/>
          <p:cNvSpPr/>
          <p:nvPr userDrawn="1"/>
        </p:nvSpPr>
        <p:spPr>
          <a:xfrm>
            <a:off x="5761845" y="435236"/>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13" tIns="22857" rIns="45713" bIns="22857" rtlCol="0" anchor="ctr"/>
          <a:lstStyle>
            <a:defPPr>
              <a:defRPr lang="nb-NO"/>
            </a:defPPr>
            <a:lvl1pPr marL="0" algn="l" defTabSz="1828709" rtl="0" eaLnBrk="1" latinLnBrk="0" hangingPunct="1">
              <a:defRPr sz="3600" kern="1200">
                <a:solidFill>
                  <a:schemeClr val="lt1"/>
                </a:solidFill>
                <a:latin typeface="+mn-lt"/>
                <a:ea typeface="+mn-ea"/>
                <a:cs typeface="+mn-cs"/>
              </a:defRPr>
            </a:lvl1pPr>
            <a:lvl2pPr marL="914354" algn="l" defTabSz="1828709" rtl="0" eaLnBrk="1" latinLnBrk="0" hangingPunct="1">
              <a:defRPr sz="3600" kern="1200">
                <a:solidFill>
                  <a:schemeClr val="lt1"/>
                </a:solidFill>
                <a:latin typeface="+mn-lt"/>
                <a:ea typeface="+mn-ea"/>
                <a:cs typeface="+mn-cs"/>
              </a:defRPr>
            </a:lvl2pPr>
            <a:lvl3pPr marL="1828709" algn="l" defTabSz="1828709" rtl="0" eaLnBrk="1" latinLnBrk="0" hangingPunct="1">
              <a:defRPr sz="3600" kern="1200">
                <a:solidFill>
                  <a:schemeClr val="lt1"/>
                </a:solidFill>
                <a:latin typeface="+mn-lt"/>
                <a:ea typeface="+mn-ea"/>
                <a:cs typeface="+mn-cs"/>
              </a:defRPr>
            </a:lvl3pPr>
            <a:lvl4pPr marL="2743063" algn="l" defTabSz="1828709" rtl="0" eaLnBrk="1" latinLnBrk="0" hangingPunct="1">
              <a:defRPr sz="3600" kern="1200">
                <a:solidFill>
                  <a:schemeClr val="lt1"/>
                </a:solidFill>
                <a:latin typeface="+mn-lt"/>
                <a:ea typeface="+mn-ea"/>
                <a:cs typeface="+mn-cs"/>
              </a:defRPr>
            </a:lvl4pPr>
            <a:lvl5pPr marL="3657417" algn="l" defTabSz="1828709" rtl="0" eaLnBrk="1" latinLnBrk="0" hangingPunct="1">
              <a:defRPr sz="3600" kern="1200">
                <a:solidFill>
                  <a:schemeClr val="lt1"/>
                </a:solidFill>
                <a:latin typeface="+mn-lt"/>
                <a:ea typeface="+mn-ea"/>
                <a:cs typeface="+mn-cs"/>
              </a:defRPr>
            </a:lvl5pPr>
            <a:lvl6pPr marL="4571771" algn="l" defTabSz="1828709" rtl="0" eaLnBrk="1" latinLnBrk="0" hangingPunct="1">
              <a:defRPr sz="3600" kern="1200">
                <a:solidFill>
                  <a:schemeClr val="lt1"/>
                </a:solidFill>
                <a:latin typeface="+mn-lt"/>
                <a:ea typeface="+mn-ea"/>
                <a:cs typeface="+mn-cs"/>
              </a:defRPr>
            </a:lvl6pPr>
            <a:lvl7pPr marL="5486126" algn="l" defTabSz="1828709" rtl="0" eaLnBrk="1" latinLnBrk="0" hangingPunct="1">
              <a:defRPr sz="3600" kern="1200">
                <a:solidFill>
                  <a:schemeClr val="lt1"/>
                </a:solidFill>
                <a:latin typeface="+mn-lt"/>
                <a:ea typeface="+mn-ea"/>
                <a:cs typeface="+mn-cs"/>
              </a:defRPr>
            </a:lvl7pPr>
            <a:lvl8pPr marL="6400480" algn="l" defTabSz="1828709" rtl="0" eaLnBrk="1" latinLnBrk="0" hangingPunct="1">
              <a:defRPr sz="3600" kern="1200">
                <a:solidFill>
                  <a:schemeClr val="lt1"/>
                </a:solidFill>
                <a:latin typeface="+mn-lt"/>
                <a:ea typeface="+mn-ea"/>
                <a:cs typeface="+mn-cs"/>
              </a:defRPr>
            </a:lvl8pPr>
            <a:lvl9pPr marL="7314834" algn="l" defTabSz="1828709" rtl="0" eaLnBrk="1" latinLnBrk="0" hangingPunct="1">
              <a:defRPr sz="3600" kern="1200">
                <a:solidFill>
                  <a:schemeClr val="lt1"/>
                </a:solidFill>
                <a:latin typeface="+mn-lt"/>
                <a:ea typeface="+mn-ea"/>
                <a:cs typeface="+mn-cs"/>
              </a:defRPr>
            </a:lvl9pPr>
          </a:lstStyle>
          <a:p>
            <a:pPr algn="ctr"/>
            <a:endParaRPr lang="en-GB" sz="3599">
              <a:solidFill>
                <a:prstClr val="white"/>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nnhold og bilde">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Click to edit Master title style</a:t>
            </a:r>
            <a:endParaRPr lang="nb-NO"/>
          </a:p>
        </p:txBody>
      </p:sp>
      <p:sp>
        <p:nvSpPr>
          <p:cNvPr id="4" name="Plassholder for bilde 3"/>
          <p:cNvSpPr>
            <a:spLocks noGrp="1"/>
          </p:cNvSpPr>
          <p:nvPr>
            <p:ph type="pic" sz="quarter" idx="13"/>
          </p:nvPr>
        </p:nvSpPr>
        <p:spPr>
          <a:xfrm>
            <a:off x="7651313" y="1480781"/>
            <a:ext cx="3864376" cy="4157320"/>
          </a:xfrm>
          <a:solidFill>
            <a:schemeClr val="bg1">
              <a:lumMod val="95000"/>
            </a:schemeClr>
          </a:solidFill>
        </p:spPr>
        <p:txBody>
          <a:bodyPr tIns="1468586"/>
          <a:lstStyle>
            <a:lvl1pPr marL="0" indent="0" algn="ctr">
              <a:buNone/>
              <a:defRPr baseline="0"/>
            </a:lvl1pPr>
          </a:lstStyle>
          <a:p>
            <a:r>
              <a:rPr lang="en-US"/>
              <a:t>Drag picture to placeholder or click icon to add</a:t>
            </a:r>
            <a:endParaRPr lang="nb-NO"/>
          </a:p>
        </p:txBody>
      </p:sp>
      <p:sp>
        <p:nvSpPr>
          <p:cNvPr id="9" name="Plassholder for innhold 2"/>
          <p:cNvSpPr>
            <a:spLocks noGrp="1"/>
          </p:cNvSpPr>
          <p:nvPr>
            <p:ph idx="1"/>
          </p:nvPr>
        </p:nvSpPr>
        <p:spPr>
          <a:xfrm>
            <a:off x="708751" y="1480781"/>
            <a:ext cx="6699375" cy="4157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8" name="Plassholder for dato 3"/>
          <p:cNvSpPr>
            <a:spLocks noGrp="1"/>
          </p:cNvSpPr>
          <p:nvPr>
            <p:ph type="dt" sz="half" idx="2"/>
          </p:nvPr>
        </p:nvSpPr>
        <p:spPr>
          <a:xfrm>
            <a:off x="10086089" y="6349151"/>
            <a:ext cx="1095623" cy="223663"/>
          </a:xfrm>
          <a:prstGeom prst="rect">
            <a:avLst/>
          </a:prstGeom>
        </p:spPr>
        <p:txBody>
          <a:bodyPr vert="horz" lIns="0" tIns="0" rIns="0" bIns="0" rtlCol="0" anchor="ctr"/>
          <a:lstStyle>
            <a:lvl1pPr algn="r">
              <a:defRPr sz="933">
                <a:solidFill>
                  <a:srgbClr val="414042"/>
                </a:solidFill>
              </a:defRPr>
            </a:lvl1pPr>
          </a:lstStyle>
          <a:p>
            <a:fld id="{3DA2A03A-820E-324F-AA4D-0B22EE4988FA}" type="datetimeFigureOut">
              <a:rPr lang="en-US" smtClean="0"/>
              <a:t>2/24/2021</a:t>
            </a:fld>
            <a:endParaRPr lang="en-US"/>
          </a:p>
        </p:txBody>
      </p:sp>
      <p:sp>
        <p:nvSpPr>
          <p:cNvPr id="10" name="Plassholder for bunntekst 4"/>
          <p:cNvSpPr>
            <a:spLocks noGrp="1"/>
          </p:cNvSpPr>
          <p:nvPr>
            <p:ph type="ftr" sz="quarter" idx="3"/>
          </p:nvPr>
        </p:nvSpPr>
        <p:spPr>
          <a:xfrm>
            <a:off x="2190300" y="6349678"/>
            <a:ext cx="7848567" cy="222751"/>
          </a:xfrm>
          <a:prstGeom prst="rect">
            <a:avLst/>
          </a:prstGeom>
        </p:spPr>
        <p:txBody>
          <a:bodyPr vert="horz" lIns="0" tIns="0" rIns="0" bIns="0" rtlCol="0" anchor="ctr"/>
          <a:lstStyle>
            <a:lvl1pPr algn="r">
              <a:defRPr sz="933" cap="all" baseline="0">
                <a:solidFill>
                  <a:srgbClr val="414042"/>
                </a:solidFill>
              </a:defRPr>
            </a:lvl1pPr>
          </a:lstStyle>
          <a:p>
            <a:endParaRPr lang="en-US"/>
          </a:p>
        </p:txBody>
      </p:sp>
      <p:sp>
        <p:nvSpPr>
          <p:cNvPr id="11" name="Plassholder for lysbildenummer 5"/>
          <p:cNvSpPr>
            <a:spLocks noGrp="1"/>
          </p:cNvSpPr>
          <p:nvPr>
            <p:ph type="sldNum" sz="quarter" idx="4"/>
          </p:nvPr>
        </p:nvSpPr>
        <p:spPr>
          <a:xfrm>
            <a:off x="11223639" y="6350983"/>
            <a:ext cx="578800" cy="223148"/>
          </a:xfrm>
          <a:prstGeom prst="rect">
            <a:avLst/>
          </a:prstGeom>
        </p:spPr>
        <p:txBody>
          <a:bodyPr vert="horz" lIns="0" tIns="0" rIns="0" bIns="0" rtlCol="0" anchor="ctr"/>
          <a:lstStyle>
            <a:lvl1pPr algn="r">
              <a:defRPr sz="933">
                <a:solidFill>
                  <a:srgbClr val="414042"/>
                </a:solidFill>
              </a:defRPr>
            </a:lvl1pPr>
          </a:lstStyle>
          <a:p>
            <a:fld id="{38E3EFE1-3684-0047-8115-347A2AE247C2}"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Click to edit Master title style</a:t>
            </a:r>
            <a:endParaRPr lang="nb-NO"/>
          </a:p>
        </p:txBody>
      </p:sp>
      <p:sp>
        <p:nvSpPr>
          <p:cNvPr id="3" name="Plassholder for innhold 2"/>
          <p:cNvSpPr>
            <a:spLocks noGrp="1"/>
          </p:cNvSpPr>
          <p:nvPr>
            <p:ph sz="half" idx="1"/>
          </p:nvPr>
        </p:nvSpPr>
        <p:spPr>
          <a:xfrm>
            <a:off x="666128" y="2520315"/>
            <a:ext cx="5220992" cy="3375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Plassholder for innhold 3"/>
          <p:cNvSpPr>
            <a:spLocks noGrp="1"/>
          </p:cNvSpPr>
          <p:nvPr>
            <p:ph sz="half" idx="2"/>
          </p:nvPr>
        </p:nvSpPr>
        <p:spPr>
          <a:xfrm>
            <a:off x="6337205" y="2520315"/>
            <a:ext cx="5220992" cy="3375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Plassholder for dato 4"/>
          <p:cNvSpPr>
            <a:spLocks noGrp="1"/>
          </p:cNvSpPr>
          <p:nvPr>
            <p:ph type="dt" sz="half" idx="10"/>
          </p:nvPr>
        </p:nvSpPr>
        <p:spPr/>
        <p:txBody>
          <a:bodyPr/>
          <a:lstStyle/>
          <a:p>
            <a:fld id="{983651F3-9B16-40C6-B209-3688FC9C95F6}" type="datetimeFigureOut">
              <a:rPr lang="nb-NO" smtClean="0">
                <a:solidFill>
                  <a:srgbClr val="414042"/>
                </a:solidFill>
              </a:rPr>
              <a:pPr/>
              <a:t>24.02.2021</a:t>
            </a:fld>
            <a:endParaRPr lang="nb-NO">
              <a:solidFill>
                <a:srgbClr val="414042"/>
              </a:solidFill>
            </a:endParaRPr>
          </a:p>
        </p:txBody>
      </p:sp>
      <p:sp>
        <p:nvSpPr>
          <p:cNvPr id="6" name="Plassholder for bunntekst 5"/>
          <p:cNvSpPr>
            <a:spLocks noGrp="1"/>
          </p:cNvSpPr>
          <p:nvPr>
            <p:ph type="ftr" sz="quarter" idx="11"/>
          </p:nvPr>
        </p:nvSpPr>
        <p:spPr/>
        <p:txBody>
          <a:bodyPr/>
          <a:lstStyle/>
          <a:p>
            <a:endParaRPr lang="nb-NO">
              <a:solidFill>
                <a:srgbClr val="414042"/>
              </a:solidFill>
            </a:endParaRPr>
          </a:p>
        </p:txBody>
      </p:sp>
      <p:sp>
        <p:nvSpPr>
          <p:cNvPr id="7" name="Plassholder for lysbildenummer 6"/>
          <p:cNvSpPr>
            <a:spLocks noGrp="1"/>
          </p:cNvSpPr>
          <p:nvPr>
            <p:ph type="sldNum" sz="quarter" idx="12"/>
          </p:nvPr>
        </p:nvSpPr>
        <p:spPr/>
        <p:txBody>
          <a:bodyPr/>
          <a:lstStyle/>
          <a:p>
            <a:fld id="{5751DFAA-887F-4071-8EAD-E8CA316FCF06}" type="slidenum">
              <a:rPr lang="nb-NO" smtClean="0">
                <a:solidFill>
                  <a:srgbClr val="414042"/>
                </a:solidFill>
              </a:rPr>
              <a:pPr/>
              <a:t>‹#›</a:t>
            </a:fld>
            <a:endParaRPr lang="nb-NO">
              <a:solidFill>
                <a:srgbClr val="414042"/>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3" name="Plassholder for tekst 2"/>
          <p:cNvSpPr>
            <a:spLocks noGrp="1"/>
          </p:cNvSpPr>
          <p:nvPr>
            <p:ph type="body" idx="1"/>
          </p:nvPr>
        </p:nvSpPr>
        <p:spPr>
          <a:xfrm>
            <a:off x="666128" y="2520315"/>
            <a:ext cx="5220992" cy="338232"/>
          </a:xfrm>
        </p:spPr>
        <p:txBody>
          <a:bodyPr anchor="ctr">
            <a:normAutofit/>
          </a:bodyPr>
          <a:lstStyle>
            <a:lvl1pPr marL="0" indent="0">
              <a:lnSpc>
                <a:spcPct val="100000"/>
              </a:lnSpc>
              <a:spcBef>
                <a:spcPts val="0"/>
              </a:spcBef>
              <a:buNone/>
              <a:defRPr sz="1999" b="1">
                <a:solidFill>
                  <a:schemeClr val="tx2"/>
                </a:solidFill>
              </a:defRPr>
            </a:lvl1pPr>
            <a:lvl2pPr marL="457085" indent="0">
              <a:buNone/>
              <a:defRPr sz="1999" b="1"/>
            </a:lvl2pPr>
            <a:lvl3pPr marL="914171" indent="0">
              <a:buNone/>
              <a:defRPr sz="1799" b="1"/>
            </a:lvl3pPr>
            <a:lvl4pPr marL="1371257" indent="0">
              <a:buNone/>
              <a:defRPr sz="1600" b="1"/>
            </a:lvl4pPr>
            <a:lvl5pPr marL="1828342" indent="0">
              <a:buNone/>
              <a:defRPr sz="1600" b="1"/>
            </a:lvl5pPr>
            <a:lvl6pPr marL="2285428" indent="0">
              <a:buNone/>
              <a:defRPr sz="1600" b="1"/>
            </a:lvl6pPr>
            <a:lvl7pPr marL="2742515" indent="0">
              <a:buNone/>
              <a:defRPr sz="1600" b="1"/>
            </a:lvl7pPr>
            <a:lvl8pPr marL="3199599" indent="0">
              <a:buNone/>
              <a:defRPr sz="1600" b="1"/>
            </a:lvl8pPr>
            <a:lvl9pPr marL="3656685" indent="0">
              <a:buNone/>
              <a:defRPr sz="1600" b="1"/>
            </a:lvl9pPr>
          </a:lstStyle>
          <a:p>
            <a:pPr lvl="0"/>
            <a:r>
              <a:rPr lang="en-US"/>
              <a:t>Edit Master text styles</a:t>
            </a:r>
          </a:p>
        </p:txBody>
      </p:sp>
      <p:sp>
        <p:nvSpPr>
          <p:cNvPr id="4" name="Plassholder for innhold 3"/>
          <p:cNvSpPr>
            <a:spLocks noGrp="1"/>
          </p:cNvSpPr>
          <p:nvPr>
            <p:ph sz="half" idx="2"/>
          </p:nvPr>
        </p:nvSpPr>
        <p:spPr>
          <a:xfrm>
            <a:off x="666128" y="2876552"/>
            <a:ext cx="5220992" cy="3019186"/>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Plassholder for tekst 4"/>
          <p:cNvSpPr>
            <a:spLocks noGrp="1"/>
          </p:cNvSpPr>
          <p:nvPr>
            <p:ph type="body" sz="quarter" idx="3"/>
          </p:nvPr>
        </p:nvSpPr>
        <p:spPr>
          <a:xfrm>
            <a:off x="6337205" y="2520314"/>
            <a:ext cx="5220992" cy="338232"/>
          </a:xfrm>
        </p:spPr>
        <p:txBody>
          <a:bodyPr anchor="ctr">
            <a:normAutofit/>
          </a:bodyPr>
          <a:lstStyle>
            <a:lvl1pPr marL="0" indent="0">
              <a:lnSpc>
                <a:spcPct val="100000"/>
              </a:lnSpc>
              <a:spcBef>
                <a:spcPts val="0"/>
              </a:spcBef>
              <a:buNone/>
              <a:defRPr sz="1999" b="1">
                <a:solidFill>
                  <a:schemeClr val="tx2"/>
                </a:solidFill>
              </a:defRPr>
            </a:lvl1pPr>
            <a:lvl2pPr marL="457085" indent="0">
              <a:buNone/>
              <a:defRPr sz="1999" b="1"/>
            </a:lvl2pPr>
            <a:lvl3pPr marL="914171" indent="0">
              <a:buNone/>
              <a:defRPr sz="1799" b="1"/>
            </a:lvl3pPr>
            <a:lvl4pPr marL="1371257" indent="0">
              <a:buNone/>
              <a:defRPr sz="1600" b="1"/>
            </a:lvl4pPr>
            <a:lvl5pPr marL="1828342" indent="0">
              <a:buNone/>
              <a:defRPr sz="1600" b="1"/>
            </a:lvl5pPr>
            <a:lvl6pPr marL="2285428" indent="0">
              <a:buNone/>
              <a:defRPr sz="1600" b="1"/>
            </a:lvl6pPr>
            <a:lvl7pPr marL="2742515" indent="0">
              <a:buNone/>
              <a:defRPr sz="1600" b="1"/>
            </a:lvl7pPr>
            <a:lvl8pPr marL="3199599" indent="0">
              <a:buNone/>
              <a:defRPr sz="1600" b="1"/>
            </a:lvl8pPr>
            <a:lvl9pPr marL="3656685" indent="0">
              <a:buNone/>
              <a:defRPr sz="1600" b="1"/>
            </a:lvl9pPr>
          </a:lstStyle>
          <a:p>
            <a:pPr lvl="0"/>
            <a:r>
              <a:rPr lang="en-US"/>
              <a:t>Edit Master text styles</a:t>
            </a:r>
          </a:p>
        </p:txBody>
      </p:sp>
      <p:sp>
        <p:nvSpPr>
          <p:cNvPr id="6" name="Plassholder for innhold 5"/>
          <p:cNvSpPr>
            <a:spLocks noGrp="1"/>
          </p:cNvSpPr>
          <p:nvPr>
            <p:ph sz="quarter" idx="4"/>
          </p:nvPr>
        </p:nvSpPr>
        <p:spPr>
          <a:xfrm>
            <a:off x="6337205" y="2858548"/>
            <a:ext cx="5220992" cy="303719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Plassholder for dato 6"/>
          <p:cNvSpPr>
            <a:spLocks noGrp="1"/>
          </p:cNvSpPr>
          <p:nvPr>
            <p:ph type="dt" sz="half" idx="10"/>
          </p:nvPr>
        </p:nvSpPr>
        <p:spPr/>
        <p:txBody>
          <a:bodyPr/>
          <a:lstStyle/>
          <a:p>
            <a:fld id="{983651F3-9B16-40C6-B209-3688FC9C95F6}" type="datetimeFigureOut">
              <a:rPr lang="nb-NO" smtClean="0">
                <a:solidFill>
                  <a:srgbClr val="414042"/>
                </a:solidFill>
              </a:rPr>
              <a:pPr/>
              <a:t>24.02.2021</a:t>
            </a:fld>
            <a:endParaRPr lang="nb-NO">
              <a:solidFill>
                <a:srgbClr val="414042"/>
              </a:solidFill>
            </a:endParaRPr>
          </a:p>
        </p:txBody>
      </p:sp>
      <p:sp>
        <p:nvSpPr>
          <p:cNvPr id="8" name="Plassholder for bunntekst 7"/>
          <p:cNvSpPr>
            <a:spLocks noGrp="1"/>
          </p:cNvSpPr>
          <p:nvPr>
            <p:ph type="ftr" sz="quarter" idx="11"/>
          </p:nvPr>
        </p:nvSpPr>
        <p:spPr/>
        <p:txBody>
          <a:bodyPr/>
          <a:lstStyle/>
          <a:p>
            <a:endParaRPr lang="nb-NO">
              <a:solidFill>
                <a:srgbClr val="414042"/>
              </a:solidFill>
            </a:endParaRPr>
          </a:p>
        </p:txBody>
      </p:sp>
      <p:sp>
        <p:nvSpPr>
          <p:cNvPr id="9" name="Plassholder for lysbildenummer 8"/>
          <p:cNvSpPr>
            <a:spLocks noGrp="1"/>
          </p:cNvSpPr>
          <p:nvPr>
            <p:ph type="sldNum" sz="quarter" idx="12"/>
          </p:nvPr>
        </p:nvSpPr>
        <p:spPr/>
        <p:txBody>
          <a:bodyPr/>
          <a:lstStyle/>
          <a:p>
            <a:fld id="{5751DFAA-887F-4071-8EAD-E8CA316FCF06}" type="slidenum">
              <a:rPr lang="nb-NO" smtClean="0">
                <a:solidFill>
                  <a:srgbClr val="414042"/>
                </a:solidFill>
              </a:rPr>
              <a:pPr/>
              <a:t>‹#›</a:t>
            </a:fld>
            <a:endParaRPr lang="nb-NO">
              <a:solidFill>
                <a:srgbClr val="414042"/>
              </a:solidFill>
            </a:endParaRPr>
          </a:p>
        </p:txBody>
      </p:sp>
      <p:sp>
        <p:nvSpPr>
          <p:cNvPr id="10" name="Tittel 9"/>
          <p:cNvSpPr>
            <a:spLocks noGrp="1"/>
          </p:cNvSpPr>
          <p:nvPr>
            <p:ph type="title"/>
          </p:nvPr>
        </p:nvSpPr>
        <p:spPr/>
        <p:txBody>
          <a:bodyPr/>
          <a:lstStyle/>
          <a:p>
            <a:r>
              <a:rPr lang="en-US"/>
              <a:t>Click to edit Master title style</a:t>
            </a:r>
            <a:endParaRPr lang="nb-NO"/>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losing slide big logo">
    <p:spTree>
      <p:nvGrpSpPr>
        <p:cNvPr id="1" name=""/>
        <p:cNvGrpSpPr/>
        <p:nvPr/>
      </p:nvGrpSpPr>
      <p:grpSpPr>
        <a:xfrm>
          <a:off x="0" y="0"/>
          <a:ext cx="0" cy="0"/>
          <a:chOff x="0" y="0"/>
          <a:chExt cx="0" cy="0"/>
        </a:xfrm>
      </p:grpSpPr>
      <p:sp>
        <p:nvSpPr>
          <p:cNvPr id="6" name="Plassholder for bilde 1"/>
          <p:cNvSpPr>
            <a:spLocks noGrp="1"/>
          </p:cNvSpPr>
          <p:nvPr>
            <p:ph type="pic" sz="quarter" idx="19" hasCustomPrompt="1"/>
          </p:nvPr>
        </p:nvSpPr>
        <p:spPr>
          <a:xfrm>
            <a:off x="1" y="0"/>
            <a:ext cx="12192000" cy="6858000"/>
          </a:xfrm>
          <a:prstGeom prst="rect">
            <a:avLst/>
          </a:prstGeom>
          <a:solidFill>
            <a:schemeClr val="accent5"/>
          </a:solidFill>
        </p:spPr>
        <p:txBody>
          <a:bodyPr lIns="0" tIns="1800180" rIns="0" bIns="0" anchor="t" anchorCtr="1"/>
          <a:lstStyle>
            <a:lvl1pPr marL="0" indent="0">
              <a:buNone/>
              <a:defRPr sz="1799"/>
            </a:lvl1pPr>
          </a:lstStyle>
          <a:p>
            <a:r>
              <a:rPr lang="nb-NO"/>
              <a:t>Bruk knappen i menyen for å sette inn bilde</a:t>
            </a:r>
          </a:p>
        </p:txBody>
      </p:sp>
      <p:sp>
        <p:nvSpPr>
          <p:cNvPr id="8" name="Plassholder for tekst 7"/>
          <p:cNvSpPr>
            <a:spLocks noGrp="1"/>
          </p:cNvSpPr>
          <p:nvPr>
            <p:ph type="body" sz="quarter" idx="20" hasCustomPrompt="1"/>
          </p:nvPr>
        </p:nvSpPr>
        <p:spPr>
          <a:xfrm>
            <a:off x="4446845" y="2736344"/>
            <a:ext cx="3317971" cy="1629160"/>
          </a:xfrm>
          <a:prstGeom prst="rect">
            <a:avLst/>
          </a:prstGeom>
          <a:blipFill>
            <a:blip r:embed="rId2"/>
            <a:stretch>
              <a:fillRect/>
            </a:stretch>
          </a:blip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a:t> </a:t>
            </a:r>
          </a:p>
        </p:txBody>
      </p:sp>
      <p:sp>
        <p:nvSpPr>
          <p:cNvPr id="4" name="noColor"/>
          <p:cNvSpPr/>
          <p:nvPr userDrawn="1"/>
        </p:nvSpPr>
        <p:spPr>
          <a:xfrm>
            <a:off x="5761845" y="435236"/>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13" tIns="22857" rIns="45713" bIns="22857" rtlCol="0" anchor="ctr"/>
          <a:lstStyle>
            <a:defPPr>
              <a:defRPr lang="nb-NO"/>
            </a:defPPr>
            <a:lvl1pPr marL="0" algn="l" defTabSz="1828709" rtl="0" eaLnBrk="1" latinLnBrk="0" hangingPunct="1">
              <a:defRPr sz="3600" kern="1200">
                <a:solidFill>
                  <a:schemeClr val="lt1"/>
                </a:solidFill>
                <a:latin typeface="+mn-lt"/>
                <a:ea typeface="+mn-ea"/>
                <a:cs typeface="+mn-cs"/>
              </a:defRPr>
            </a:lvl1pPr>
            <a:lvl2pPr marL="914354" algn="l" defTabSz="1828709" rtl="0" eaLnBrk="1" latinLnBrk="0" hangingPunct="1">
              <a:defRPr sz="3600" kern="1200">
                <a:solidFill>
                  <a:schemeClr val="lt1"/>
                </a:solidFill>
                <a:latin typeface="+mn-lt"/>
                <a:ea typeface="+mn-ea"/>
                <a:cs typeface="+mn-cs"/>
              </a:defRPr>
            </a:lvl2pPr>
            <a:lvl3pPr marL="1828709" algn="l" defTabSz="1828709" rtl="0" eaLnBrk="1" latinLnBrk="0" hangingPunct="1">
              <a:defRPr sz="3600" kern="1200">
                <a:solidFill>
                  <a:schemeClr val="lt1"/>
                </a:solidFill>
                <a:latin typeface="+mn-lt"/>
                <a:ea typeface="+mn-ea"/>
                <a:cs typeface="+mn-cs"/>
              </a:defRPr>
            </a:lvl3pPr>
            <a:lvl4pPr marL="2743063" algn="l" defTabSz="1828709" rtl="0" eaLnBrk="1" latinLnBrk="0" hangingPunct="1">
              <a:defRPr sz="3600" kern="1200">
                <a:solidFill>
                  <a:schemeClr val="lt1"/>
                </a:solidFill>
                <a:latin typeface="+mn-lt"/>
                <a:ea typeface="+mn-ea"/>
                <a:cs typeface="+mn-cs"/>
              </a:defRPr>
            </a:lvl4pPr>
            <a:lvl5pPr marL="3657417" algn="l" defTabSz="1828709" rtl="0" eaLnBrk="1" latinLnBrk="0" hangingPunct="1">
              <a:defRPr sz="3600" kern="1200">
                <a:solidFill>
                  <a:schemeClr val="lt1"/>
                </a:solidFill>
                <a:latin typeface="+mn-lt"/>
                <a:ea typeface="+mn-ea"/>
                <a:cs typeface="+mn-cs"/>
              </a:defRPr>
            </a:lvl5pPr>
            <a:lvl6pPr marL="4571771" algn="l" defTabSz="1828709" rtl="0" eaLnBrk="1" latinLnBrk="0" hangingPunct="1">
              <a:defRPr sz="3600" kern="1200">
                <a:solidFill>
                  <a:schemeClr val="lt1"/>
                </a:solidFill>
                <a:latin typeface="+mn-lt"/>
                <a:ea typeface="+mn-ea"/>
                <a:cs typeface="+mn-cs"/>
              </a:defRPr>
            </a:lvl6pPr>
            <a:lvl7pPr marL="5486126" algn="l" defTabSz="1828709" rtl="0" eaLnBrk="1" latinLnBrk="0" hangingPunct="1">
              <a:defRPr sz="3600" kern="1200">
                <a:solidFill>
                  <a:schemeClr val="lt1"/>
                </a:solidFill>
                <a:latin typeface="+mn-lt"/>
                <a:ea typeface="+mn-ea"/>
                <a:cs typeface="+mn-cs"/>
              </a:defRPr>
            </a:lvl7pPr>
            <a:lvl8pPr marL="6400480" algn="l" defTabSz="1828709" rtl="0" eaLnBrk="1" latinLnBrk="0" hangingPunct="1">
              <a:defRPr sz="3600" kern="1200">
                <a:solidFill>
                  <a:schemeClr val="lt1"/>
                </a:solidFill>
                <a:latin typeface="+mn-lt"/>
                <a:ea typeface="+mn-ea"/>
                <a:cs typeface="+mn-cs"/>
              </a:defRPr>
            </a:lvl8pPr>
            <a:lvl9pPr marL="7314834" algn="l" defTabSz="1828709" rtl="0" eaLnBrk="1" latinLnBrk="0" hangingPunct="1">
              <a:defRPr sz="3600" kern="1200">
                <a:solidFill>
                  <a:schemeClr val="lt1"/>
                </a:solidFill>
                <a:latin typeface="+mn-lt"/>
                <a:ea typeface="+mn-ea"/>
                <a:cs typeface="+mn-cs"/>
              </a:defRPr>
            </a:lvl9pPr>
          </a:lstStyle>
          <a:p>
            <a:pPr algn="ctr"/>
            <a:endParaRPr lang="en-GB" sz="3599">
              <a:solidFill>
                <a:prstClr val="white"/>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lvl1pPr>
              <a:defRPr>
                <a:solidFill>
                  <a:schemeClr val="tx2"/>
                </a:solidFill>
              </a:defRPr>
            </a:lvl1pPr>
          </a:lstStyle>
          <a:p>
            <a:r>
              <a:rPr lang="en-US"/>
              <a:t>Click to edit Master title style</a:t>
            </a:r>
            <a:endParaRPr lang="nb-NO"/>
          </a:p>
        </p:txBody>
      </p:sp>
      <p:sp>
        <p:nvSpPr>
          <p:cNvPr id="3" name="Plassholder for dato 2"/>
          <p:cNvSpPr>
            <a:spLocks noGrp="1"/>
          </p:cNvSpPr>
          <p:nvPr>
            <p:ph type="dt" sz="half" idx="10"/>
          </p:nvPr>
        </p:nvSpPr>
        <p:spPr/>
        <p:txBody>
          <a:bodyPr/>
          <a:lstStyle/>
          <a:p>
            <a:fld id="{983651F3-9B16-40C6-B209-3688FC9C95F6}" type="datetimeFigureOut">
              <a:rPr lang="nb-NO" smtClean="0">
                <a:solidFill>
                  <a:srgbClr val="414042"/>
                </a:solidFill>
              </a:rPr>
              <a:pPr/>
              <a:t>24.02.2021</a:t>
            </a:fld>
            <a:endParaRPr lang="nb-NO">
              <a:solidFill>
                <a:srgbClr val="414042"/>
              </a:solidFill>
            </a:endParaRPr>
          </a:p>
        </p:txBody>
      </p:sp>
      <p:sp>
        <p:nvSpPr>
          <p:cNvPr id="4" name="Plassholder for bunntekst 3"/>
          <p:cNvSpPr>
            <a:spLocks noGrp="1"/>
          </p:cNvSpPr>
          <p:nvPr>
            <p:ph type="ftr" sz="quarter" idx="11"/>
          </p:nvPr>
        </p:nvSpPr>
        <p:spPr/>
        <p:txBody>
          <a:bodyPr/>
          <a:lstStyle/>
          <a:p>
            <a:endParaRPr lang="nb-NO">
              <a:solidFill>
                <a:srgbClr val="414042"/>
              </a:solidFill>
            </a:endParaRPr>
          </a:p>
        </p:txBody>
      </p:sp>
      <p:sp>
        <p:nvSpPr>
          <p:cNvPr id="5" name="Plassholder for lysbildenummer 4"/>
          <p:cNvSpPr>
            <a:spLocks noGrp="1"/>
          </p:cNvSpPr>
          <p:nvPr>
            <p:ph type="sldNum" sz="quarter" idx="12"/>
          </p:nvPr>
        </p:nvSpPr>
        <p:spPr/>
        <p:txBody>
          <a:bodyPr/>
          <a:lstStyle/>
          <a:p>
            <a:fld id="{5751DFAA-887F-4071-8EAD-E8CA316FCF06}" type="slidenum">
              <a:rPr lang="nb-NO" smtClean="0">
                <a:solidFill>
                  <a:srgbClr val="414042"/>
                </a:solidFill>
              </a:rPr>
              <a:pPr/>
              <a:t>‹#›</a:t>
            </a:fld>
            <a:endParaRPr lang="nb-NO">
              <a:solidFill>
                <a:srgbClr val="414042"/>
              </a:solidFill>
            </a:endParaRPr>
          </a:p>
        </p:txBody>
      </p:sp>
      <p:sp>
        <p:nvSpPr>
          <p:cNvPr id="7" name="noColor"/>
          <p:cNvSpPr/>
          <p:nvPr userDrawn="1"/>
        </p:nvSpPr>
        <p:spPr>
          <a:xfrm>
            <a:off x="5838050" y="511437"/>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13" tIns="22857" rIns="45713" bIns="22857" rtlCol="0" anchor="ctr"/>
          <a:lstStyle>
            <a:defPPr>
              <a:defRPr lang="nb-NO"/>
            </a:defPPr>
            <a:lvl1pPr marL="0" algn="l" defTabSz="1828709" rtl="0" eaLnBrk="1" latinLnBrk="0" hangingPunct="1">
              <a:defRPr sz="3600" kern="1200">
                <a:solidFill>
                  <a:schemeClr val="lt1"/>
                </a:solidFill>
                <a:latin typeface="+mn-lt"/>
                <a:ea typeface="+mn-ea"/>
                <a:cs typeface="+mn-cs"/>
              </a:defRPr>
            </a:lvl1pPr>
            <a:lvl2pPr marL="914354" algn="l" defTabSz="1828709" rtl="0" eaLnBrk="1" latinLnBrk="0" hangingPunct="1">
              <a:defRPr sz="3600" kern="1200">
                <a:solidFill>
                  <a:schemeClr val="lt1"/>
                </a:solidFill>
                <a:latin typeface="+mn-lt"/>
                <a:ea typeface="+mn-ea"/>
                <a:cs typeface="+mn-cs"/>
              </a:defRPr>
            </a:lvl2pPr>
            <a:lvl3pPr marL="1828709" algn="l" defTabSz="1828709" rtl="0" eaLnBrk="1" latinLnBrk="0" hangingPunct="1">
              <a:defRPr sz="3600" kern="1200">
                <a:solidFill>
                  <a:schemeClr val="lt1"/>
                </a:solidFill>
                <a:latin typeface="+mn-lt"/>
                <a:ea typeface="+mn-ea"/>
                <a:cs typeface="+mn-cs"/>
              </a:defRPr>
            </a:lvl3pPr>
            <a:lvl4pPr marL="2743063" algn="l" defTabSz="1828709" rtl="0" eaLnBrk="1" latinLnBrk="0" hangingPunct="1">
              <a:defRPr sz="3600" kern="1200">
                <a:solidFill>
                  <a:schemeClr val="lt1"/>
                </a:solidFill>
                <a:latin typeface="+mn-lt"/>
                <a:ea typeface="+mn-ea"/>
                <a:cs typeface="+mn-cs"/>
              </a:defRPr>
            </a:lvl4pPr>
            <a:lvl5pPr marL="3657417" algn="l" defTabSz="1828709" rtl="0" eaLnBrk="1" latinLnBrk="0" hangingPunct="1">
              <a:defRPr sz="3600" kern="1200">
                <a:solidFill>
                  <a:schemeClr val="lt1"/>
                </a:solidFill>
                <a:latin typeface="+mn-lt"/>
                <a:ea typeface="+mn-ea"/>
                <a:cs typeface="+mn-cs"/>
              </a:defRPr>
            </a:lvl5pPr>
            <a:lvl6pPr marL="4571771" algn="l" defTabSz="1828709" rtl="0" eaLnBrk="1" latinLnBrk="0" hangingPunct="1">
              <a:defRPr sz="3600" kern="1200">
                <a:solidFill>
                  <a:schemeClr val="lt1"/>
                </a:solidFill>
                <a:latin typeface="+mn-lt"/>
                <a:ea typeface="+mn-ea"/>
                <a:cs typeface="+mn-cs"/>
              </a:defRPr>
            </a:lvl6pPr>
            <a:lvl7pPr marL="5486126" algn="l" defTabSz="1828709" rtl="0" eaLnBrk="1" latinLnBrk="0" hangingPunct="1">
              <a:defRPr sz="3600" kern="1200">
                <a:solidFill>
                  <a:schemeClr val="lt1"/>
                </a:solidFill>
                <a:latin typeface="+mn-lt"/>
                <a:ea typeface="+mn-ea"/>
                <a:cs typeface="+mn-cs"/>
              </a:defRPr>
            </a:lvl7pPr>
            <a:lvl8pPr marL="6400480" algn="l" defTabSz="1828709" rtl="0" eaLnBrk="1" latinLnBrk="0" hangingPunct="1">
              <a:defRPr sz="3600" kern="1200">
                <a:solidFill>
                  <a:schemeClr val="lt1"/>
                </a:solidFill>
                <a:latin typeface="+mn-lt"/>
                <a:ea typeface="+mn-ea"/>
                <a:cs typeface="+mn-cs"/>
              </a:defRPr>
            </a:lvl8pPr>
            <a:lvl9pPr marL="7314834" algn="l" defTabSz="1828709" rtl="0" eaLnBrk="1" latinLnBrk="0" hangingPunct="1">
              <a:defRPr sz="3600" kern="1200">
                <a:solidFill>
                  <a:schemeClr val="lt1"/>
                </a:solidFill>
                <a:latin typeface="+mn-lt"/>
                <a:ea typeface="+mn-ea"/>
                <a:cs typeface="+mn-cs"/>
              </a:defRPr>
            </a:lvl9pPr>
          </a:lstStyle>
          <a:p>
            <a:pPr algn="ctr"/>
            <a:endParaRPr lang="en-GB" sz="3599">
              <a:solidFill>
                <a:prstClr val="white"/>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983651F3-9B16-40C6-B209-3688FC9C95F6}" type="datetimeFigureOut">
              <a:rPr lang="nb-NO" smtClean="0">
                <a:solidFill>
                  <a:srgbClr val="414042"/>
                </a:solidFill>
              </a:rPr>
              <a:pPr/>
              <a:t>24.02.2021</a:t>
            </a:fld>
            <a:endParaRPr lang="nb-NO">
              <a:solidFill>
                <a:srgbClr val="414042"/>
              </a:solidFill>
            </a:endParaRPr>
          </a:p>
        </p:txBody>
      </p:sp>
      <p:sp>
        <p:nvSpPr>
          <p:cNvPr id="3" name="Plassholder for bunntekst 2"/>
          <p:cNvSpPr>
            <a:spLocks noGrp="1"/>
          </p:cNvSpPr>
          <p:nvPr>
            <p:ph type="ftr" sz="quarter" idx="11"/>
          </p:nvPr>
        </p:nvSpPr>
        <p:spPr/>
        <p:txBody>
          <a:bodyPr/>
          <a:lstStyle/>
          <a:p>
            <a:endParaRPr lang="nb-NO">
              <a:solidFill>
                <a:srgbClr val="414042"/>
              </a:solidFill>
            </a:endParaRPr>
          </a:p>
        </p:txBody>
      </p:sp>
      <p:sp>
        <p:nvSpPr>
          <p:cNvPr id="4" name="Plassholder for lysbildenummer 3"/>
          <p:cNvSpPr>
            <a:spLocks noGrp="1"/>
          </p:cNvSpPr>
          <p:nvPr>
            <p:ph type="sldNum" sz="quarter" idx="12"/>
          </p:nvPr>
        </p:nvSpPr>
        <p:spPr/>
        <p:txBody>
          <a:bodyPr/>
          <a:lstStyle/>
          <a:p>
            <a:fld id="{5751DFAA-887F-4071-8EAD-E8CA316FCF06}" type="slidenum">
              <a:rPr lang="nb-NO" smtClean="0">
                <a:solidFill>
                  <a:srgbClr val="414042"/>
                </a:solidFill>
              </a:rPr>
              <a:pPr/>
              <a:t>‹#›</a:t>
            </a:fld>
            <a:endParaRPr lang="nb-NO">
              <a:solidFill>
                <a:srgbClr val="414042"/>
              </a:solidFill>
            </a:endParaRPr>
          </a:p>
        </p:txBody>
      </p:sp>
      <p:sp>
        <p:nvSpPr>
          <p:cNvPr id="5" name="noColor"/>
          <p:cNvSpPr/>
          <p:nvPr userDrawn="1"/>
        </p:nvSpPr>
        <p:spPr>
          <a:xfrm>
            <a:off x="5761845" y="435236"/>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13" tIns="22857" rIns="45713" bIns="22857" rtlCol="0" anchor="ctr"/>
          <a:lstStyle>
            <a:defPPr>
              <a:defRPr lang="nb-NO"/>
            </a:defPPr>
            <a:lvl1pPr marL="0" algn="l" defTabSz="1828709" rtl="0" eaLnBrk="1" latinLnBrk="0" hangingPunct="1">
              <a:defRPr sz="3600" kern="1200">
                <a:solidFill>
                  <a:schemeClr val="lt1"/>
                </a:solidFill>
                <a:latin typeface="+mn-lt"/>
                <a:ea typeface="+mn-ea"/>
                <a:cs typeface="+mn-cs"/>
              </a:defRPr>
            </a:lvl1pPr>
            <a:lvl2pPr marL="914354" algn="l" defTabSz="1828709" rtl="0" eaLnBrk="1" latinLnBrk="0" hangingPunct="1">
              <a:defRPr sz="3600" kern="1200">
                <a:solidFill>
                  <a:schemeClr val="lt1"/>
                </a:solidFill>
                <a:latin typeface="+mn-lt"/>
                <a:ea typeface="+mn-ea"/>
                <a:cs typeface="+mn-cs"/>
              </a:defRPr>
            </a:lvl2pPr>
            <a:lvl3pPr marL="1828709" algn="l" defTabSz="1828709" rtl="0" eaLnBrk="1" latinLnBrk="0" hangingPunct="1">
              <a:defRPr sz="3600" kern="1200">
                <a:solidFill>
                  <a:schemeClr val="lt1"/>
                </a:solidFill>
                <a:latin typeface="+mn-lt"/>
                <a:ea typeface="+mn-ea"/>
                <a:cs typeface="+mn-cs"/>
              </a:defRPr>
            </a:lvl3pPr>
            <a:lvl4pPr marL="2743063" algn="l" defTabSz="1828709" rtl="0" eaLnBrk="1" latinLnBrk="0" hangingPunct="1">
              <a:defRPr sz="3600" kern="1200">
                <a:solidFill>
                  <a:schemeClr val="lt1"/>
                </a:solidFill>
                <a:latin typeface="+mn-lt"/>
                <a:ea typeface="+mn-ea"/>
                <a:cs typeface="+mn-cs"/>
              </a:defRPr>
            </a:lvl4pPr>
            <a:lvl5pPr marL="3657417" algn="l" defTabSz="1828709" rtl="0" eaLnBrk="1" latinLnBrk="0" hangingPunct="1">
              <a:defRPr sz="3600" kern="1200">
                <a:solidFill>
                  <a:schemeClr val="lt1"/>
                </a:solidFill>
                <a:latin typeface="+mn-lt"/>
                <a:ea typeface="+mn-ea"/>
                <a:cs typeface="+mn-cs"/>
              </a:defRPr>
            </a:lvl5pPr>
            <a:lvl6pPr marL="4571771" algn="l" defTabSz="1828709" rtl="0" eaLnBrk="1" latinLnBrk="0" hangingPunct="1">
              <a:defRPr sz="3600" kern="1200">
                <a:solidFill>
                  <a:schemeClr val="lt1"/>
                </a:solidFill>
                <a:latin typeface="+mn-lt"/>
                <a:ea typeface="+mn-ea"/>
                <a:cs typeface="+mn-cs"/>
              </a:defRPr>
            </a:lvl6pPr>
            <a:lvl7pPr marL="5486126" algn="l" defTabSz="1828709" rtl="0" eaLnBrk="1" latinLnBrk="0" hangingPunct="1">
              <a:defRPr sz="3600" kern="1200">
                <a:solidFill>
                  <a:schemeClr val="lt1"/>
                </a:solidFill>
                <a:latin typeface="+mn-lt"/>
                <a:ea typeface="+mn-ea"/>
                <a:cs typeface="+mn-cs"/>
              </a:defRPr>
            </a:lvl7pPr>
            <a:lvl8pPr marL="6400480" algn="l" defTabSz="1828709" rtl="0" eaLnBrk="1" latinLnBrk="0" hangingPunct="1">
              <a:defRPr sz="3600" kern="1200">
                <a:solidFill>
                  <a:schemeClr val="lt1"/>
                </a:solidFill>
                <a:latin typeface="+mn-lt"/>
                <a:ea typeface="+mn-ea"/>
                <a:cs typeface="+mn-cs"/>
              </a:defRPr>
            </a:lvl8pPr>
            <a:lvl9pPr marL="7314834" algn="l" defTabSz="1828709" rtl="0" eaLnBrk="1" latinLnBrk="0" hangingPunct="1">
              <a:defRPr sz="3600" kern="1200">
                <a:solidFill>
                  <a:schemeClr val="lt1"/>
                </a:solidFill>
                <a:latin typeface="+mn-lt"/>
                <a:ea typeface="+mn-ea"/>
                <a:cs typeface="+mn-cs"/>
              </a:defRPr>
            </a:lvl9pPr>
          </a:lstStyle>
          <a:p>
            <a:pPr algn="ctr"/>
            <a:endParaRPr lang="en-GB" sz="3599">
              <a:solidFill>
                <a:prstClr val="white"/>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killeside">
    <p:spTree>
      <p:nvGrpSpPr>
        <p:cNvPr id="1" name=""/>
        <p:cNvGrpSpPr/>
        <p:nvPr/>
      </p:nvGrpSpPr>
      <p:grpSpPr>
        <a:xfrm>
          <a:off x="0" y="0"/>
          <a:ext cx="0" cy="0"/>
          <a:chOff x="0" y="0"/>
          <a:chExt cx="0" cy="0"/>
        </a:xfrm>
      </p:grpSpPr>
      <p:sp>
        <p:nvSpPr>
          <p:cNvPr id="8" name="Rektangel 7"/>
          <p:cNvSpPr/>
          <p:nvPr/>
        </p:nvSpPr>
        <p:spPr>
          <a:xfrm>
            <a:off x="354375" y="265783"/>
            <a:ext cx="11481751" cy="5275860"/>
          </a:xfrm>
          <a:prstGeom prst="rect">
            <a:avLst/>
          </a:prstGeom>
          <a:solidFill>
            <a:srgbClr val="D7090C"/>
          </a:solidFill>
          <a:ln>
            <a:noFill/>
          </a:ln>
        </p:spPr>
        <p:style>
          <a:lnRef idx="2">
            <a:schemeClr val="accent1">
              <a:shade val="50000"/>
            </a:schemeClr>
          </a:lnRef>
          <a:fillRef idx="1">
            <a:schemeClr val="accent1"/>
          </a:fillRef>
          <a:effectRef idx="0">
            <a:schemeClr val="accent1"/>
          </a:effectRef>
          <a:fontRef idx="minor">
            <a:schemeClr val="lt1"/>
          </a:fontRef>
        </p:style>
        <p:txBody>
          <a:bodyPr lIns="76519" tIns="38259" rIns="76519" bIns="38259" rtlCol="0" anchor="ctr"/>
          <a:lstStyle/>
          <a:p>
            <a:pPr algn="ctr"/>
            <a:endParaRPr lang="nb-NO" sz="2400"/>
          </a:p>
        </p:txBody>
      </p:sp>
      <p:sp>
        <p:nvSpPr>
          <p:cNvPr id="2" name="Tittel 1"/>
          <p:cNvSpPr>
            <a:spLocks noGrp="1"/>
          </p:cNvSpPr>
          <p:nvPr>
            <p:ph type="title"/>
          </p:nvPr>
        </p:nvSpPr>
        <p:spPr>
          <a:xfrm>
            <a:off x="354375" y="265783"/>
            <a:ext cx="11481751" cy="5275860"/>
          </a:xfrm>
        </p:spPr>
        <p:txBody>
          <a:bodyPr anchor="ctr">
            <a:normAutofit/>
          </a:bodyPr>
          <a:lstStyle>
            <a:lvl1pPr algn="ctr">
              <a:defRPr sz="3333" b="1" u="none" cap="all">
                <a:solidFill>
                  <a:schemeClr val="bg1"/>
                </a:solidFill>
                <a:latin typeface="Arial Black" pitchFamily="34" charset="0"/>
              </a:defRPr>
            </a:lvl1pPr>
          </a:lstStyle>
          <a:p>
            <a:r>
              <a:rPr lang="en-US"/>
              <a:t>Click to edit Master title style</a:t>
            </a:r>
            <a:endParaRPr lang="nb-NO"/>
          </a:p>
        </p:txBody>
      </p:sp>
      <p:sp>
        <p:nvSpPr>
          <p:cNvPr id="11" name="Plassholder for dato 3"/>
          <p:cNvSpPr>
            <a:spLocks noGrp="1"/>
          </p:cNvSpPr>
          <p:nvPr>
            <p:ph type="dt" sz="half" idx="2"/>
          </p:nvPr>
        </p:nvSpPr>
        <p:spPr>
          <a:xfrm>
            <a:off x="10086089" y="6349151"/>
            <a:ext cx="1095623" cy="223663"/>
          </a:xfrm>
          <a:prstGeom prst="rect">
            <a:avLst/>
          </a:prstGeom>
        </p:spPr>
        <p:txBody>
          <a:bodyPr vert="horz" lIns="0" tIns="0" rIns="0" bIns="0" rtlCol="0" anchor="ctr"/>
          <a:lstStyle>
            <a:lvl1pPr algn="r">
              <a:defRPr sz="933">
                <a:solidFill>
                  <a:srgbClr val="414042"/>
                </a:solidFill>
              </a:defRPr>
            </a:lvl1pPr>
          </a:lstStyle>
          <a:p>
            <a:fld id="{3DA2A03A-820E-324F-AA4D-0B22EE4988FA}" type="datetimeFigureOut">
              <a:rPr lang="en-US" smtClean="0"/>
              <a:t>2/24/2021</a:t>
            </a:fld>
            <a:endParaRPr lang="en-US"/>
          </a:p>
        </p:txBody>
      </p:sp>
      <p:sp>
        <p:nvSpPr>
          <p:cNvPr id="12" name="Plassholder for bunntekst 4"/>
          <p:cNvSpPr>
            <a:spLocks noGrp="1"/>
          </p:cNvSpPr>
          <p:nvPr>
            <p:ph type="ftr" sz="quarter" idx="3"/>
          </p:nvPr>
        </p:nvSpPr>
        <p:spPr>
          <a:xfrm>
            <a:off x="2190300" y="6349678"/>
            <a:ext cx="7848567" cy="222751"/>
          </a:xfrm>
          <a:prstGeom prst="rect">
            <a:avLst/>
          </a:prstGeom>
        </p:spPr>
        <p:txBody>
          <a:bodyPr vert="horz" lIns="0" tIns="0" rIns="0" bIns="0" rtlCol="0" anchor="ctr"/>
          <a:lstStyle>
            <a:lvl1pPr algn="r">
              <a:defRPr sz="933" cap="all" baseline="0">
                <a:solidFill>
                  <a:srgbClr val="414042"/>
                </a:solidFill>
              </a:defRPr>
            </a:lvl1pPr>
          </a:lstStyle>
          <a:p>
            <a:endParaRPr lang="en-US"/>
          </a:p>
        </p:txBody>
      </p:sp>
      <p:sp>
        <p:nvSpPr>
          <p:cNvPr id="13" name="Plassholder for lysbildenummer 5"/>
          <p:cNvSpPr>
            <a:spLocks noGrp="1"/>
          </p:cNvSpPr>
          <p:nvPr>
            <p:ph type="sldNum" sz="quarter" idx="4"/>
          </p:nvPr>
        </p:nvSpPr>
        <p:spPr>
          <a:xfrm>
            <a:off x="11223639" y="6350983"/>
            <a:ext cx="578800" cy="223148"/>
          </a:xfrm>
          <a:prstGeom prst="rect">
            <a:avLst/>
          </a:prstGeom>
        </p:spPr>
        <p:txBody>
          <a:bodyPr vert="horz" lIns="0" tIns="0" rIns="0" bIns="0" rtlCol="0" anchor="ctr"/>
          <a:lstStyle>
            <a:lvl1pPr algn="r">
              <a:defRPr sz="933">
                <a:solidFill>
                  <a:srgbClr val="414042"/>
                </a:solidFill>
              </a:defRPr>
            </a:lvl1pPr>
          </a:lstStyle>
          <a:p>
            <a:fld id="{38E3EFE1-3684-0047-8115-347A2AE247C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killeside #2">
    <p:spTree>
      <p:nvGrpSpPr>
        <p:cNvPr id="1" name=""/>
        <p:cNvGrpSpPr/>
        <p:nvPr/>
      </p:nvGrpSpPr>
      <p:grpSpPr>
        <a:xfrm>
          <a:off x="0" y="0"/>
          <a:ext cx="0" cy="0"/>
          <a:chOff x="0" y="0"/>
          <a:chExt cx="0" cy="0"/>
        </a:xfrm>
      </p:grpSpPr>
      <p:sp>
        <p:nvSpPr>
          <p:cNvPr id="8" name="Rektangel 7"/>
          <p:cNvSpPr/>
          <p:nvPr/>
        </p:nvSpPr>
        <p:spPr>
          <a:xfrm>
            <a:off x="354375" y="265783"/>
            <a:ext cx="11481751" cy="5275860"/>
          </a:xfrm>
          <a:prstGeom prst="rect">
            <a:avLst/>
          </a:prstGeom>
          <a:solidFill>
            <a:srgbClr val="414042"/>
          </a:solidFill>
          <a:ln>
            <a:noFill/>
          </a:ln>
        </p:spPr>
        <p:style>
          <a:lnRef idx="2">
            <a:schemeClr val="accent1">
              <a:shade val="50000"/>
            </a:schemeClr>
          </a:lnRef>
          <a:fillRef idx="1">
            <a:schemeClr val="accent1"/>
          </a:fillRef>
          <a:effectRef idx="0">
            <a:schemeClr val="accent1"/>
          </a:effectRef>
          <a:fontRef idx="minor">
            <a:schemeClr val="lt1"/>
          </a:fontRef>
        </p:style>
        <p:txBody>
          <a:bodyPr lIns="76519" tIns="38259" rIns="76519" bIns="38259" rtlCol="0" anchor="ctr"/>
          <a:lstStyle/>
          <a:p>
            <a:pPr algn="ctr"/>
            <a:endParaRPr lang="nb-NO" sz="2400"/>
          </a:p>
        </p:txBody>
      </p:sp>
      <p:sp>
        <p:nvSpPr>
          <p:cNvPr id="2" name="Tittel 1"/>
          <p:cNvSpPr>
            <a:spLocks noGrp="1"/>
          </p:cNvSpPr>
          <p:nvPr>
            <p:ph type="title"/>
          </p:nvPr>
        </p:nvSpPr>
        <p:spPr>
          <a:xfrm>
            <a:off x="354375" y="265783"/>
            <a:ext cx="11481751" cy="5275860"/>
          </a:xfrm>
        </p:spPr>
        <p:txBody>
          <a:bodyPr anchor="ctr">
            <a:normAutofit/>
          </a:bodyPr>
          <a:lstStyle>
            <a:lvl1pPr algn="ctr">
              <a:defRPr sz="3333" b="1" u="none" cap="all">
                <a:solidFill>
                  <a:schemeClr val="bg1"/>
                </a:solidFill>
                <a:latin typeface="Arial Black" pitchFamily="34" charset="0"/>
              </a:defRPr>
            </a:lvl1pPr>
          </a:lstStyle>
          <a:p>
            <a:r>
              <a:rPr lang="en-US"/>
              <a:t>Click to edit Master title style</a:t>
            </a:r>
            <a:endParaRPr lang="nb-NO"/>
          </a:p>
        </p:txBody>
      </p:sp>
      <p:sp>
        <p:nvSpPr>
          <p:cNvPr id="11" name="Plassholder for dato 3"/>
          <p:cNvSpPr>
            <a:spLocks noGrp="1"/>
          </p:cNvSpPr>
          <p:nvPr>
            <p:ph type="dt" sz="half" idx="2"/>
          </p:nvPr>
        </p:nvSpPr>
        <p:spPr>
          <a:xfrm>
            <a:off x="10086089" y="6349151"/>
            <a:ext cx="1095623" cy="223663"/>
          </a:xfrm>
          <a:prstGeom prst="rect">
            <a:avLst/>
          </a:prstGeom>
        </p:spPr>
        <p:txBody>
          <a:bodyPr vert="horz" lIns="0" tIns="0" rIns="0" bIns="0" rtlCol="0" anchor="ctr"/>
          <a:lstStyle>
            <a:lvl1pPr algn="r">
              <a:defRPr sz="933">
                <a:solidFill>
                  <a:srgbClr val="414042"/>
                </a:solidFill>
              </a:defRPr>
            </a:lvl1pPr>
          </a:lstStyle>
          <a:p>
            <a:fld id="{3DA2A03A-820E-324F-AA4D-0B22EE4988FA}" type="datetimeFigureOut">
              <a:rPr lang="en-US" smtClean="0"/>
              <a:t>2/24/2021</a:t>
            </a:fld>
            <a:endParaRPr lang="en-US"/>
          </a:p>
        </p:txBody>
      </p:sp>
      <p:sp>
        <p:nvSpPr>
          <p:cNvPr id="12" name="Plassholder for bunntekst 4"/>
          <p:cNvSpPr>
            <a:spLocks noGrp="1"/>
          </p:cNvSpPr>
          <p:nvPr>
            <p:ph type="ftr" sz="quarter" idx="3"/>
          </p:nvPr>
        </p:nvSpPr>
        <p:spPr>
          <a:xfrm>
            <a:off x="2190300" y="6349678"/>
            <a:ext cx="7848567" cy="222751"/>
          </a:xfrm>
          <a:prstGeom prst="rect">
            <a:avLst/>
          </a:prstGeom>
        </p:spPr>
        <p:txBody>
          <a:bodyPr vert="horz" lIns="0" tIns="0" rIns="0" bIns="0" rtlCol="0" anchor="ctr"/>
          <a:lstStyle>
            <a:lvl1pPr algn="r">
              <a:defRPr sz="933" cap="all" baseline="0">
                <a:solidFill>
                  <a:srgbClr val="414042"/>
                </a:solidFill>
              </a:defRPr>
            </a:lvl1pPr>
          </a:lstStyle>
          <a:p>
            <a:endParaRPr lang="en-US"/>
          </a:p>
        </p:txBody>
      </p:sp>
      <p:sp>
        <p:nvSpPr>
          <p:cNvPr id="13" name="Plassholder for lysbildenummer 5"/>
          <p:cNvSpPr>
            <a:spLocks noGrp="1"/>
          </p:cNvSpPr>
          <p:nvPr>
            <p:ph type="sldNum" sz="quarter" idx="4"/>
          </p:nvPr>
        </p:nvSpPr>
        <p:spPr>
          <a:xfrm>
            <a:off x="11223639" y="6350983"/>
            <a:ext cx="578800" cy="223148"/>
          </a:xfrm>
          <a:prstGeom prst="rect">
            <a:avLst/>
          </a:prstGeom>
        </p:spPr>
        <p:txBody>
          <a:bodyPr vert="horz" lIns="0" tIns="0" rIns="0" bIns="0" rtlCol="0" anchor="ctr"/>
          <a:lstStyle>
            <a:lvl1pPr algn="r">
              <a:defRPr sz="933">
                <a:solidFill>
                  <a:srgbClr val="414042"/>
                </a:solidFill>
              </a:defRPr>
            </a:lvl1pPr>
          </a:lstStyle>
          <a:p>
            <a:fld id="{38E3EFE1-3684-0047-8115-347A2AE247C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tort bilde">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Click to edit Master title style</a:t>
            </a:r>
            <a:endParaRPr lang="nb-NO"/>
          </a:p>
        </p:txBody>
      </p:sp>
      <p:sp>
        <p:nvSpPr>
          <p:cNvPr id="4" name="Plassholder for bilde 3"/>
          <p:cNvSpPr>
            <a:spLocks noGrp="1"/>
          </p:cNvSpPr>
          <p:nvPr>
            <p:ph type="pic" sz="quarter" idx="13"/>
          </p:nvPr>
        </p:nvSpPr>
        <p:spPr>
          <a:xfrm>
            <a:off x="708751" y="1480781"/>
            <a:ext cx="10800000" cy="4157320"/>
          </a:xfrm>
          <a:solidFill>
            <a:schemeClr val="bg1">
              <a:lumMod val="95000"/>
            </a:schemeClr>
          </a:solidFill>
        </p:spPr>
        <p:txBody>
          <a:bodyPr tIns="1468586"/>
          <a:lstStyle>
            <a:lvl1pPr marL="0" indent="0" algn="ctr">
              <a:buNone/>
              <a:defRPr baseline="0"/>
            </a:lvl1pPr>
          </a:lstStyle>
          <a:p>
            <a:r>
              <a:rPr lang="en-US"/>
              <a:t>Drag picture to placeholder or click icon to add</a:t>
            </a:r>
            <a:endParaRPr lang="nb-NO"/>
          </a:p>
        </p:txBody>
      </p:sp>
      <p:sp>
        <p:nvSpPr>
          <p:cNvPr id="10" name="Plassholder for dato 3"/>
          <p:cNvSpPr>
            <a:spLocks noGrp="1"/>
          </p:cNvSpPr>
          <p:nvPr>
            <p:ph type="dt" sz="half" idx="2"/>
          </p:nvPr>
        </p:nvSpPr>
        <p:spPr>
          <a:xfrm>
            <a:off x="10086089" y="6349151"/>
            <a:ext cx="1095623" cy="223663"/>
          </a:xfrm>
          <a:prstGeom prst="rect">
            <a:avLst/>
          </a:prstGeom>
        </p:spPr>
        <p:txBody>
          <a:bodyPr vert="horz" lIns="0" tIns="0" rIns="0" bIns="0" rtlCol="0" anchor="ctr"/>
          <a:lstStyle>
            <a:lvl1pPr algn="r">
              <a:defRPr sz="933">
                <a:solidFill>
                  <a:srgbClr val="414042"/>
                </a:solidFill>
              </a:defRPr>
            </a:lvl1pPr>
          </a:lstStyle>
          <a:p>
            <a:fld id="{3DA2A03A-820E-324F-AA4D-0B22EE4988FA}" type="datetimeFigureOut">
              <a:rPr lang="en-US" smtClean="0"/>
              <a:t>2/24/2021</a:t>
            </a:fld>
            <a:endParaRPr lang="en-US"/>
          </a:p>
        </p:txBody>
      </p:sp>
      <p:sp>
        <p:nvSpPr>
          <p:cNvPr id="11" name="Plassholder for bunntekst 4"/>
          <p:cNvSpPr>
            <a:spLocks noGrp="1"/>
          </p:cNvSpPr>
          <p:nvPr>
            <p:ph type="ftr" sz="quarter" idx="3"/>
          </p:nvPr>
        </p:nvSpPr>
        <p:spPr>
          <a:xfrm>
            <a:off x="2190300" y="6349678"/>
            <a:ext cx="7848567" cy="222751"/>
          </a:xfrm>
          <a:prstGeom prst="rect">
            <a:avLst/>
          </a:prstGeom>
        </p:spPr>
        <p:txBody>
          <a:bodyPr vert="horz" lIns="0" tIns="0" rIns="0" bIns="0" rtlCol="0" anchor="ctr"/>
          <a:lstStyle>
            <a:lvl1pPr algn="r">
              <a:defRPr sz="933" cap="all" baseline="0">
                <a:solidFill>
                  <a:srgbClr val="414042"/>
                </a:solidFill>
              </a:defRPr>
            </a:lvl1pPr>
          </a:lstStyle>
          <a:p>
            <a:endParaRPr lang="en-US"/>
          </a:p>
        </p:txBody>
      </p:sp>
      <p:sp>
        <p:nvSpPr>
          <p:cNvPr id="12" name="Plassholder for lysbildenummer 5"/>
          <p:cNvSpPr>
            <a:spLocks noGrp="1"/>
          </p:cNvSpPr>
          <p:nvPr>
            <p:ph type="sldNum" sz="quarter" idx="4"/>
          </p:nvPr>
        </p:nvSpPr>
        <p:spPr>
          <a:xfrm>
            <a:off x="11223639" y="6350983"/>
            <a:ext cx="578800" cy="223148"/>
          </a:xfrm>
          <a:prstGeom prst="rect">
            <a:avLst/>
          </a:prstGeom>
        </p:spPr>
        <p:txBody>
          <a:bodyPr vert="horz" lIns="0" tIns="0" rIns="0" bIns="0" rtlCol="0" anchor="ctr"/>
          <a:lstStyle>
            <a:lvl1pPr algn="r">
              <a:defRPr sz="933">
                <a:solidFill>
                  <a:srgbClr val="414042"/>
                </a:solidFill>
              </a:defRPr>
            </a:lvl1pPr>
          </a:lstStyle>
          <a:p>
            <a:fld id="{38E3EFE1-3684-0047-8115-347A2AE247C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tort bilde - uten tittel">
    <p:spTree>
      <p:nvGrpSpPr>
        <p:cNvPr id="1" name=""/>
        <p:cNvGrpSpPr/>
        <p:nvPr/>
      </p:nvGrpSpPr>
      <p:grpSpPr>
        <a:xfrm>
          <a:off x="0" y="0"/>
          <a:ext cx="0" cy="0"/>
          <a:chOff x="0" y="0"/>
          <a:chExt cx="0" cy="0"/>
        </a:xfrm>
      </p:grpSpPr>
      <p:sp>
        <p:nvSpPr>
          <p:cNvPr id="4" name="Plassholder for bilde 3"/>
          <p:cNvSpPr>
            <a:spLocks noGrp="1"/>
          </p:cNvSpPr>
          <p:nvPr>
            <p:ph type="pic" sz="quarter" idx="13"/>
          </p:nvPr>
        </p:nvSpPr>
        <p:spPr>
          <a:xfrm>
            <a:off x="708751" y="455625"/>
            <a:ext cx="10800000" cy="4157320"/>
          </a:xfrm>
          <a:solidFill>
            <a:schemeClr val="bg1">
              <a:lumMod val="95000"/>
            </a:schemeClr>
          </a:solidFill>
        </p:spPr>
        <p:txBody>
          <a:bodyPr tIns="2010834"/>
          <a:lstStyle>
            <a:lvl1pPr marL="0" indent="0" algn="ctr">
              <a:buNone/>
              <a:defRPr baseline="0"/>
            </a:lvl1pPr>
          </a:lstStyle>
          <a:p>
            <a:r>
              <a:rPr lang="en-US"/>
              <a:t>Drag picture to placeholder or click icon to add</a:t>
            </a:r>
            <a:endParaRPr lang="nb-NO"/>
          </a:p>
        </p:txBody>
      </p:sp>
      <p:sp>
        <p:nvSpPr>
          <p:cNvPr id="9" name="Plassholder for dato 3"/>
          <p:cNvSpPr>
            <a:spLocks noGrp="1"/>
          </p:cNvSpPr>
          <p:nvPr>
            <p:ph type="dt" sz="half" idx="2"/>
          </p:nvPr>
        </p:nvSpPr>
        <p:spPr>
          <a:xfrm>
            <a:off x="10086089" y="6349151"/>
            <a:ext cx="1095623" cy="223663"/>
          </a:xfrm>
          <a:prstGeom prst="rect">
            <a:avLst/>
          </a:prstGeom>
        </p:spPr>
        <p:txBody>
          <a:bodyPr vert="horz" lIns="0" tIns="0" rIns="0" bIns="0" rtlCol="0" anchor="ctr"/>
          <a:lstStyle>
            <a:lvl1pPr algn="r">
              <a:defRPr sz="933">
                <a:solidFill>
                  <a:srgbClr val="414042"/>
                </a:solidFill>
              </a:defRPr>
            </a:lvl1pPr>
          </a:lstStyle>
          <a:p>
            <a:fld id="{3DA2A03A-820E-324F-AA4D-0B22EE4988FA}" type="datetimeFigureOut">
              <a:rPr lang="en-US" smtClean="0"/>
              <a:t>2/24/2021</a:t>
            </a:fld>
            <a:endParaRPr lang="en-US"/>
          </a:p>
        </p:txBody>
      </p:sp>
      <p:sp>
        <p:nvSpPr>
          <p:cNvPr id="10" name="Plassholder for bunntekst 4"/>
          <p:cNvSpPr>
            <a:spLocks noGrp="1"/>
          </p:cNvSpPr>
          <p:nvPr>
            <p:ph type="ftr" sz="quarter" idx="3"/>
          </p:nvPr>
        </p:nvSpPr>
        <p:spPr>
          <a:xfrm>
            <a:off x="2190300" y="6349678"/>
            <a:ext cx="7848567" cy="222751"/>
          </a:xfrm>
          <a:prstGeom prst="rect">
            <a:avLst/>
          </a:prstGeom>
        </p:spPr>
        <p:txBody>
          <a:bodyPr vert="horz" lIns="0" tIns="0" rIns="0" bIns="0" rtlCol="0" anchor="ctr"/>
          <a:lstStyle>
            <a:lvl1pPr algn="r">
              <a:defRPr sz="933" cap="all" baseline="0">
                <a:solidFill>
                  <a:srgbClr val="414042"/>
                </a:solidFill>
              </a:defRPr>
            </a:lvl1pPr>
          </a:lstStyle>
          <a:p>
            <a:endParaRPr lang="en-US"/>
          </a:p>
        </p:txBody>
      </p:sp>
      <p:sp>
        <p:nvSpPr>
          <p:cNvPr id="11" name="Plassholder for lysbildenummer 5"/>
          <p:cNvSpPr>
            <a:spLocks noGrp="1"/>
          </p:cNvSpPr>
          <p:nvPr>
            <p:ph type="sldNum" sz="quarter" idx="4"/>
          </p:nvPr>
        </p:nvSpPr>
        <p:spPr>
          <a:xfrm>
            <a:off x="11223639" y="6350983"/>
            <a:ext cx="578800" cy="223148"/>
          </a:xfrm>
          <a:prstGeom prst="rect">
            <a:avLst/>
          </a:prstGeom>
        </p:spPr>
        <p:txBody>
          <a:bodyPr vert="horz" lIns="0" tIns="0" rIns="0" bIns="0" rtlCol="0" anchor="ctr"/>
          <a:lstStyle>
            <a:lvl1pPr algn="r">
              <a:defRPr sz="933">
                <a:solidFill>
                  <a:srgbClr val="414042"/>
                </a:solidFill>
              </a:defRPr>
            </a:lvl1pPr>
          </a:lstStyle>
          <a:p>
            <a:fld id="{38E3EFE1-3684-0047-8115-347A2AE247C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Click to edit Master title style</a:t>
            </a:r>
            <a:endParaRPr lang="nb-NO"/>
          </a:p>
        </p:txBody>
      </p:sp>
      <p:sp>
        <p:nvSpPr>
          <p:cNvPr id="11" name="Plassholder for innhold 2"/>
          <p:cNvSpPr>
            <a:spLocks noGrp="1"/>
          </p:cNvSpPr>
          <p:nvPr>
            <p:ph idx="1"/>
          </p:nvPr>
        </p:nvSpPr>
        <p:spPr>
          <a:xfrm>
            <a:off x="708751" y="1480781"/>
            <a:ext cx="5231251" cy="4157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2" name="Plassholder for innhold 2"/>
          <p:cNvSpPr>
            <a:spLocks noGrp="1"/>
          </p:cNvSpPr>
          <p:nvPr>
            <p:ph idx="13"/>
          </p:nvPr>
        </p:nvSpPr>
        <p:spPr>
          <a:xfrm>
            <a:off x="6286616" y="1480781"/>
            <a:ext cx="5231251" cy="4157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13" name="Plassholder for dato 3"/>
          <p:cNvSpPr>
            <a:spLocks noGrp="1"/>
          </p:cNvSpPr>
          <p:nvPr>
            <p:ph type="dt" sz="half" idx="2"/>
          </p:nvPr>
        </p:nvSpPr>
        <p:spPr>
          <a:xfrm>
            <a:off x="10086089" y="6349151"/>
            <a:ext cx="1095623" cy="223663"/>
          </a:xfrm>
          <a:prstGeom prst="rect">
            <a:avLst/>
          </a:prstGeom>
        </p:spPr>
        <p:txBody>
          <a:bodyPr vert="horz" lIns="0" tIns="0" rIns="0" bIns="0" rtlCol="0" anchor="ctr"/>
          <a:lstStyle>
            <a:lvl1pPr algn="r">
              <a:defRPr sz="933">
                <a:solidFill>
                  <a:srgbClr val="414042"/>
                </a:solidFill>
              </a:defRPr>
            </a:lvl1pPr>
          </a:lstStyle>
          <a:p>
            <a:fld id="{3DA2A03A-820E-324F-AA4D-0B22EE4988FA}" type="datetimeFigureOut">
              <a:rPr lang="en-US" smtClean="0"/>
              <a:t>2/24/2021</a:t>
            </a:fld>
            <a:endParaRPr lang="en-US"/>
          </a:p>
        </p:txBody>
      </p:sp>
      <p:sp>
        <p:nvSpPr>
          <p:cNvPr id="14" name="Plassholder for bunntekst 4"/>
          <p:cNvSpPr>
            <a:spLocks noGrp="1"/>
          </p:cNvSpPr>
          <p:nvPr>
            <p:ph type="ftr" sz="quarter" idx="3"/>
          </p:nvPr>
        </p:nvSpPr>
        <p:spPr>
          <a:xfrm>
            <a:off x="2190300" y="6349678"/>
            <a:ext cx="7848567" cy="222751"/>
          </a:xfrm>
          <a:prstGeom prst="rect">
            <a:avLst/>
          </a:prstGeom>
        </p:spPr>
        <p:txBody>
          <a:bodyPr vert="horz" lIns="0" tIns="0" rIns="0" bIns="0" rtlCol="0" anchor="ctr"/>
          <a:lstStyle>
            <a:lvl1pPr algn="r">
              <a:defRPr sz="933" cap="all" baseline="0">
                <a:solidFill>
                  <a:srgbClr val="414042"/>
                </a:solidFill>
              </a:defRPr>
            </a:lvl1pPr>
          </a:lstStyle>
          <a:p>
            <a:endParaRPr lang="en-US"/>
          </a:p>
        </p:txBody>
      </p:sp>
      <p:sp>
        <p:nvSpPr>
          <p:cNvPr id="15" name="Plassholder for lysbildenummer 5"/>
          <p:cNvSpPr>
            <a:spLocks noGrp="1"/>
          </p:cNvSpPr>
          <p:nvPr>
            <p:ph type="sldNum" sz="quarter" idx="4"/>
          </p:nvPr>
        </p:nvSpPr>
        <p:spPr>
          <a:xfrm>
            <a:off x="11223639" y="6350983"/>
            <a:ext cx="578800" cy="223148"/>
          </a:xfrm>
          <a:prstGeom prst="rect">
            <a:avLst/>
          </a:prstGeom>
        </p:spPr>
        <p:txBody>
          <a:bodyPr vert="horz" lIns="0" tIns="0" rIns="0" bIns="0" rtlCol="0" anchor="ctr"/>
          <a:lstStyle>
            <a:lvl1pPr algn="r">
              <a:defRPr sz="933">
                <a:solidFill>
                  <a:srgbClr val="414042"/>
                </a:solidFill>
              </a:defRPr>
            </a:lvl1pPr>
          </a:lstStyle>
          <a:p>
            <a:fld id="{38E3EFE1-3684-0047-8115-347A2AE247C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image" Target="../media/image4.emf"/><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theme" Target="../theme/theme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708751" y="296408"/>
            <a:ext cx="10800000" cy="912448"/>
          </a:xfrm>
          <a:prstGeom prst="rect">
            <a:avLst/>
          </a:prstGeom>
        </p:spPr>
        <p:txBody>
          <a:bodyPr vert="horz" lIns="0" tIns="0" rIns="0" bIns="0" rtlCol="0" anchor="t" anchorCtr="0">
            <a:normAutofit/>
          </a:bodyPr>
          <a:lstStyle/>
          <a:p>
            <a:r>
              <a:rPr lang="nb-NO"/>
              <a:t>Klikk for å redigere tittelstil</a:t>
            </a:r>
          </a:p>
        </p:txBody>
      </p:sp>
      <p:sp>
        <p:nvSpPr>
          <p:cNvPr id="3" name="Plassholder for tekst 2"/>
          <p:cNvSpPr>
            <a:spLocks noGrp="1"/>
          </p:cNvSpPr>
          <p:nvPr>
            <p:ph type="body" idx="1"/>
          </p:nvPr>
        </p:nvSpPr>
        <p:spPr>
          <a:xfrm>
            <a:off x="708751" y="1480781"/>
            <a:ext cx="10800000" cy="4156464"/>
          </a:xfrm>
          <a:prstGeom prst="rect">
            <a:avLst/>
          </a:prstGeom>
        </p:spPr>
        <p:txBody>
          <a:bodyPr vert="horz" lIns="0" tIns="0" rIns="0" bIns="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2"/>
          </p:nvPr>
        </p:nvSpPr>
        <p:spPr>
          <a:xfrm>
            <a:off x="10086089" y="6349151"/>
            <a:ext cx="1095623" cy="223663"/>
          </a:xfrm>
          <a:prstGeom prst="rect">
            <a:avLst/>
          </a:prstGeom>
        </p:spPr>
        <p:txBody>
          <a:bodyPr vert="horz" lIns="0" tIns="0" rIns="0" bIns="0" rtlCol="0" anchor="ctr"/>
          <a:lstStyle>
            <a:lvl1pPr algn="r">
              <a:defRPr sz="933">
                <a:solidFill>
                  <a:srgbClr val="414042"/>
                </a:solidFill>
              </a:defRPr>
            </a:lvl1pPr>
          </a:lstStyle>
          <a:p>
            <a:fld id="{3DA2A03A-820E-324F-AA4D-0B22EE4988FA}" type="datetimeFigureOut">
              <a:rPr lang="en-US" smtClean="0"/>
              <a:t>2/24/2021</a:t>
            </a:fld>
            <a:endParaRPr lang="en-US"/>
          </a:p>
        </p:txBody>
      </p:sp>
      <p:sp>
        <p:nvSpPr>
          <p:cNvPr id="5" name="Plassholder for bunntekst 4"/>
          <p:cNvSpPr>
            <a:spLocks noGrp="1"/>
          </p:cNvSpPr>
          <p:nvPr>
            <p:ph type="ftr" sz="quarter" idx="3"/>
          </p:nvPr>
        </p:nvSpPr>
        <p:spPr>
          <a:xfrm>
            <a:off x="2190300" y="6349678"/>
            <a:ext cx="7848567" cy="222751"/>
          </a:xfrm>
          <a:prstGeom prst="rect">
            <a:avLst/>
          </a:prstGeom>
        </p:spPr>
        <p:txBody>
          <a:bodyPr vert="horz" lIns="0" tIns="0" rIns="0" bIns="0" rtlCol="0" anchor="ctr"/>
          <a:lstStyle>
            <a:lvl1pPr algn="r">
              <a:defRPr sz="933" cap="all" baseline="0">
                <a:solidFill>
                  <a:srgbClr val="414042"/>
                </a:solidFill>
              </a:defRPr>
            </a:lvl1pPr>
          </a:lstStyle>
          <a:p>
            <a:endParaRPr lang="en-US"/>
          </a:p>
        </p:txBody>
      </p:sp>
      <p:sp>
        <p:nvSpPr>
          <p:cNvPr id="6" name="Plassholder for lysbildenummer 5"/>
          <p:cNvSpPr>
            <a:spLocks noGrp="1"/>
          </p:cNvSpPr>
          <p:nvPr>
            <p:ph type="sldNum" sz="quarter" idx="4"/>
          </p:nvPr>
        </p:nvSpPr>
        <p:spPr>
          <a:xfrm>
            <a:off x="11223639" y="6350983"/>
            <a:ext cx="578800" cy="223148"/>
          </a:xfrm>
          <a:prstGeom prst="rect">
            <a:avLst/>
          </a:prstGeom>
        </p:spPr>
        <p:txBody>
          <a:bodyPr vert="horz" lIns="0" tIns="0" rIns="0" bIns="0" rtlCol="0" anchor="ctr"/>
          <a:lstStyle>
            <a:lvl1pPr algn="r">
              <a:defRPr sz="933">
                <a:solidFill>
                  <a:srgbClr val="414042"/>
                </a:solidFill>
              </a:defRPr>
            </a:lvl1pPr>
          </a:lstStyle>
          <a:p>
            <a:fld id="{38E3EFE1-3684-0047-8115-347A2AE247C2}" type="slidenum">
              <a:rPr lang="en-US" smtClean="0"/>
              <a:t>‹#›</a:t>
            </a:fld>
            <a:endParaRPr lang="en-US"/>
          </a:p>
        </p:txBody>
      </p:sp>
      <p:pic>
        <p:nvPicPr>
          <p:cNvPr id="8" name="Picture 1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 y="5760464"/>
            <a:ext cx="1703369" cy="1097536"/>
          </a:xfrm>
          <a:prstGeom prst="rect">
            <a:avLst/>
          </a:prstGeom>
        </p:spPr>
      </p:pic>
    </p:spTree>
    <p:extLst>
      <p:ext uri="{BB962C8B-B14F-4D97-AF65-F5344CB8AC3E}">
        <p14:creationId xmlns:p14="http://schemas.microsoft.com/office/powerpoint/2010/main" val="1573117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1088198" rtl="0" eaLnBrk="1" latinLnBrk="0" hangingPunct="1">
        <a:spcBef>
          <a:spcPct val="0"/>
        </a:spcBef>
        <a:buNone/>
        <a:defRPr sz="3333" b="1" u="none" kern="1200" cap="none" baseline="0">
          <a:solidFill>
            <a:srgbClr val="D7090C"/>
          </a:solidFill>
          <a:latin typeface="+mj-lt"/>
          <a:ea typeface="+mj-ea"/>
          <a:cs typeface="+mj-cs"/>
        </a:defRPr>
      </a:lvl1pPr>
    </p:titleStyle>
    <p:bodyStyle>
      <a:lvl1pPr marL="316157" indent="-316157" algn="l" defTabSz="1088198"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753196" indent="-377263" algn="l" defTabSz="1088198" rtl="0" eaLnBrk="1" latinLnBrk="0" hangingPunct="1">
        <a:spcBef>
          <a:spcPct val="20000"/>
        </a:spcBef>
        <a:buFont typeface="Arial" pitchFamily="34" charset="0"/>
        <a:buChar char="–"/>
        <a:defRPr sz="2133" kern="1200">
          <a:solidFill>
            <a:schemeClr val="tx1"/>
          </a:solidFill>
          <a:latin typeface="+mn-lt"/>
          <a:ea typeface="+mn-ea"/>
          <a:cs typeface="+mn-cs"/>
        </a:defRPr>
      </a:lvl2pPr>
      <a:lvl3pPr marL="1056071" indent="-302872" algn="l" defTabSz="1088198" rtl="0" eaLnBrk="1" latinLnBrk="0" hangingPunct="1">
        <a:spcBef>
          <a:spcPct val="20000"/>
        </a:spcBef>
        <a:buFont typeface="Arial" pitchFamily="34" charset="0"/>
        <a:buChar char="•"/>
        <a:defRPr sz="2133" kern="1200">
          <a:solidFill>
            <a:schemeClr val="tx1"/>
          </a:solidFill>
          <a:latin typeface="+mn-lt"/>
          <a:ea typeface="+mn-ea"/>
          <a:cs typeface="+mn-cs"/>
        </a:defRPr>
      </a:lvl3pPr>
      <a:lvl4pPr marL="1481154" indent="-352025" algn="l" defTabSz="1088198" rtl="0" eaLnBrk="1" latinLnBrk="0" hangingPunct="1">
        <a:spcBef>
          <a:spcPct val="20000"/>
        </a:spcBef>
        <a:buFont typeface="Arial" pitchFamily="34" charset="0"/>
        <a:buChar char="–"/>
        <a:defRPr sz="2133" kern="1200">
          <a:solidFill>
            <a:schemeClr val="tx1"/>
          </a:solidFill>
          <a:latin typeface="+mn-lt"/>
          <a:ea typeface="+mn-ea"/>
          <a:cs typeface="+mn-cs"/>
        </a:defRPr>
      </a:lvl4pPr>
      <a:lvl5pPr marL="1894283" indent="-314829" algn="l" defTabSz="1088198" rtl="0" eaLnBrk="1" latinLnBrk="0" hangingPunct="1">
        <a:spcBef>
          <a:spcPct val="20000"/>
        </a:spcBef>
        <a:buFont typeface="Arial" pitchFamily="34" charset="0"/>
        <a:buChar char="»"/>
        <a:defRPr sz="2133" kern="1200">
          <a:solidFill>
            <a:schemeClr val="tx1"/>
          </a:solidFill>
          <a:latin typeface="+mn-lt"/>
          <a:ea typeface="+mn-ea"/>
          <a:cs typeface="+mn-cs"/>
        </a:defRPr>
      </a:lvl5pPr>
      <a:lvl6pPr marL="2992548" indent="-272049" algn="l" defTabSz="108819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649" indent="-272049" algn="l" defTabSz="108819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0747" indent="-272049" algn="l" defTabSz="108819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4847" indent="-272049" algn="l" defTabSz="108819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nb-NO"/>
      </a:defPPr>
      <a:lvl1pPr marL="0" algn="l" defTabSz="1088198" rtl="0" eaLnBrk="1" latinLnBrk="0" hangingPunct="1">
        <a:defRPr sz="2133" kern="1200">
          <a:solidFill>
            <a:schemeClr val="tx1"/>
          </a:solidFill>
          <a:latin typeface="+mn-lt"/>
          <a:ea typeface="+mn-ea"/>
          <a:cs typeface="+mn-cs"/>
        </a:defRPr>
      </a:lvl1pPr>
      <a:lvl2pPr marL="544100" algn="l" defTabSz="1088198" rtl="0" eaLnBrk="1" latinLnBrk="0" hangingPunct="1">
        <a:defRPr sz="2133" kern="1200">
          <a:solidFill>
            <a:schemeClr val="tx1"/>
          </a:solidFill>
          <a:latin typeface="+mn-lt"/>
          <a:ea typeface="+mn-ea"/>
          <a:cs typeface="+mn-cs"/>
        </a:defRPr>
      </a:lvl2pPr>
      <a:lvl3pPr marL="1088198" algn="l" defTabSz="1088198" rtl="0" eaLnBrk="1" latinLnBrk="0" hangingPunct="1">
        <a:defRPr sz="2133" kern="1200">
          <a:solidFill>
            <a:schemeClr val="tx1"/>
          </a:solidFill>
          <a:latin typeface="+mn-lt"/>
          <a:ea typeface="+mn-ea"/>
          <a:cs typeface="+mn-cs"/>
        </a:defRPr>
      </a:lvl3pPr>
      <a:lvl4pPr marL="1632299" algn="l" defTabSz="1088198" rtl="0" eaLnBrk="1" latinLnBrk="0" hangingPunct="1">
        <a:defRPr sz="2133" kern="1200">
          <a:solidFill>
            <a:schemeClr val="tx1"/>
          </a:solidFill>
          <a:latin typeface="+mn-lt"/>
          <a:ea typeface="+mn-ea"/>
          <a:cs typeface="+mn-cs"/>
        </a:defRPr>
      </a:lvl4pPr>
      <a:lvl5pPr marL="2176399" algn="l" defTabSz="1088198" rtl="0" eaLnBrk="1" latinLnBrk="0" hangingPunct="1">
        <a:defRPr sz="2133" kern="1200">
          <a:solidFill>
            <a:schemeClr val="tx1"/>
          </a:solidFill>
          <a:latin typeface="+mn-lt"/>
          <a:ea typeface="+mn-ea"/>
          <a:cs typeface="+mn-cs"/>
        </a:defRPr>
      </a:lvl5pPr>
      <a:lvl6pPr marL="2720499" algn="l" defTabSz="1088198" rtl="0" eaLnBrk="1" latinLnBrk="0" hangingPunct="1">
        <a:defRPr sz="2133" kern="1200">
          <a:solidFill>
            <a:schemeClr val="tx1"/>
          </a:solidFill>
          <a:latin typeface="+mn-lt"/>
          <a:ea typeface="+mn-ea"/>
          <a:cs typeface="+mn-cs"/>
        </a:defRPr>
      </a:lvl6pPr>
      <a:lvl7pPr marL="3264598" algn="l" defTabSz="1088198" rtl="0" eaLnBrk="1" latinLnBrk="0" hangingPunct="1">
        <a:defRPr sz="2133" kern="1200">
          <a:solidFill>
            <a:schemeClr val="tx1"/>
          </a:solidFill>
          <a:latin typeface="+mn-lt"/>
          <a:ea typeface="+mn-ea"/>
          <a:cs typeface="+mn-cs"/>
        </a:defRPr>
      </a:lvl7pPr>
      <a:lvl8pPr marL="3808698" algn="l" defTabSz="1088198" rtl="0" eaLnBrk="1" latinLnBrk="0" hangingPunct="1">
        <a:defRPr sz="2133" kern="1200">
          <a:solidFill>
            <a:schemeClr val="tx1"/>
          </a:solidFill>
          <a:latin typeface="+mn-lt"/>
          <a:ea typeface="+mn-ea"/>
          <a:cs typeface="+mn-cs"/>
        </a:defRPr>
      </a:lvl8pPr>
      <a:lvl9pPr marL="4352797" algn="l" defTabSz="1088198" rtl="0" eaLnBrk="1" latinLnBrk="0" hangingPunct="1">
        <a:defRPr sz="21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666129" y="540068"/>
            <a:ext cx="10892071" cy="692498"/>
          </a:xfrm>
          <a:prstGeom prst="rect">
            <a:avLst/>
          </a:prstGeom>
        </p:spPr>
        <p:txBody>
          <a:bodyPr vert="horz" lIns="0" tIns="0" rIns="0" bIns="0" rtlCol="0" anchor="t" anchorCtr="0">
            <a:normAutofit/>
          </a:bodyPr>
          <a:lstStyle/>
          <a:p>
            <a:r>
              <a:rPr lang="nb-NO"/>
              <a:t>Klikk for å redigere tittelstil</a:t>
            </a:r>
          </a:p>
        </p:txBody>
      </p:sp>
      <p:sp>
        <p:nvSpPr>
          <p:cNvPr id="3" name="Plassholder for tekst 2"/>
          <p:cNvSpPr>
            <a:spLocks noGrp="1"/>
          </p:cNvSpPr>
          <p:nvPr>
            <p:ph type="body" idx="1"/>
          </p:nvPr>
        </p:nvSpPr>
        <p:spPr>
          <a:xfrm>
            <a:off x="666127" y="2520315"/>
            <a:ext cx="10892072" cy="3375422"/>
          </a:xfrm>
          <a:prstGeom prst="rect">
            <a:avLst/>
          </a:prstGeom>
        </p:spPr>
        <p:txBody>
          <a:bodyPr vert="horz" lIns="0" tIns="0" rIns="0" bIns="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2"/>
          </p:nvPr>
        </p:nvSpPr>
        <p:spPr>
          <a:xfrm>
            <a:off x="864168" y="6552820"/>
            <a:ext cx="540102" cy="180022"/>
          </a:xfrm>
          <a:prstGeom prst="rect">
            <a:avLst/>
          </a:prstGeom>
        </p:spPr>
        <p:txBody>
          <a:bodyPr vert="horz" lIns="0" tIns="0" rIns="0" bIns="0" rtlCol="0" anchor="ctr">
            <a:normAutofit/>
          </a:bodyPr>
          <a:lstStyle>
            <a:lvl1pPr algn="l">
              <a:defRPr sz="700">
                <a:solidFill>
                  <a:schemeClr val="tx1"/>
                </a:solidFill>
              </a:defRPr>
            </a:lvl1pPr>
          </a:lstStyle>
          <a:p>
            <a:pPr defTabSz="914171"/>
            <a:fld id="{983651F3-9B16-40C6-B209-3688FC9C95F6}" type="datetimeFigureOut">
              <a:rPr lang="nb-NO" smtClean="0">
                <a:solidFill>
                  <a:srgbClr val="414042"/>
                </a:solidFill>
              </a:rPr>
              <a:pPr defTabSz="914171"/>
              <a:t>24.02.2021</a:t>
            </a:fld>
            <a:endParaRPr lang="nb-NO">
              <a:solidFill>
                <a:srgbClr val="414042"/>
              </a:solidFill>
            </a:endParaRPr>
          </a:p>
        </p:txBody>
      </p:sp>
      <p:sp>
        <p:nvSpPr>
          <p:cNvPr id="5" name="Plassholder for bunntekst 4"/>
          <p:cNvSpPr>
            <a:spLocks noGrp="1"/>
          </p:cNvSpPr>
          <p:nvPr>
            <p:ph type="ftr" sz="quarter" idx="3"/>
          </p:nvPr>
        </p:nvSpPr>
        <p:spPr>
          <a:xfrm>
            <a:off x="1548294" y="6552820"/>
            <a:ext cx="3600684" cy="180022"/>
          </a:xfrm>
          <a:prstGeom prst="rect">
            <a:avLst/>
          </a:prstGeom>
        </p:spPr>
        <p:txBody>
          <a:bodyPr vert="horz" lIns="0" tIns="0" rIns="0" bIns="0" rtlCol="0" anchor="ctr">
            <a:normAutofit/>
          </a:bodyPr>
          <a:lstStyle>
            <a:lvl1pPr algn="l">
              <a:defRPr sz="700">
                <a:solidFill>
                  <a:schemeClr val="tx1"/>
                </a:solidFill>
              </a:defRPr>
            </a:lvl1pPr>
          </a:lstStyle>
          <a:p>
            <a:pPr defTabSz="914171"/>
            <a:endParaRPr lang="nb-NO">
              <a:solidFill>
                <a:srgbClr val="414042"/>
              </a:solidFill>
            </a:endParaRPr>
          </a:p>
        </p:txBody>
      </p:sp>
      <p:sp>
        <p:nvSpPr>
          <p:cNvPr id="6" name="Plassholder for lysbildenummer 5"/>
          <p:cNvSpPr>
            <a:spLocks noGrp="1"/>
          </p:cNvSpPr>
          <p:nvPr>
            <p:ph type="sldNum" sz="quarter" idx="4"/>
          </p:nvPr>
        </p:nvSpPr>
        <p:spPr>
          <a:xfrm>
            <a:off x="522102" y="6552820"/>
            <a:ext cx="180034" cy="180022"/>
          </a:xfrm>
          <a:prstGeom prst="rect">
            <a:avLst/>
          </a:prstGeom>
        </p:spPr>
        <p:txBody>
          <a:bodyPr vert="horz" lIns="0" tIns="0" rIns="0" bIns="0" rtlCol="0" anchor="ctr">
            <a:noAutofit/>
          </a:bodyPr>
          <a:lstStyle>
            <a:lvl1pPr algn="l">
              <a:defRPr sz="700">
                <a:solidFill>
                  <a:schemeClr val="tx1"/>
                </a:solidFill>
              </a:defRPr>
            </a:lvl1pPr>
          </a:lstStyle>
          <a:p>
            <a:pPr defTabSz="914171"/>
            <a:fld id="{5751DFAA-887F-4071-8EAD-E8CA316FCF06}" type="slidenum">
              <a:rPr lang="nb-NO" smtClean="0">
                <a:solidFill>
                  <a:srgbClr val="414042"/>
                </a:solidFill>
              </a:rPr>
              <a:pPr defTabSz="914171"/>
              <a:t>‹#›</a:t>
            </a:fld>
            <a:endParaRPr lang="nb-NO">
              <a:solidFill>
                <a:srgbClr val="414042"/>
              </a:solidFill>
            </a:endParaRPr>
          </a:p>
        </p:txBody>
      </p:sp>
      <p:pic>
        <p:nvPicPr>
          <p:cNvPr id="7" name="Strek_rod" hidden="1"/>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0" y="1"/>
            <a:ext cx="12438475" cy="7016216"/>
          </a:xfrm>
          <a:prstGeom prst="rect">
            <a:avLst/>
          </a:prstGeom>
        </p:spPr>
      </p:pic>
      <p:pic>
        <p:nvPicPr>
          <p:cNvPr id="8" name="Strek_sort" hidden="1"/>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 y="1"/>
            <a:ext cx="12438475" cy="7016216"/>
          </a:xfrm>
          <a:prstGeom prst="rect">
            <a:avLst/>
          </a:prstGeom>
        </p:spPr>
      </p:pic>
    </p:spTree>
    <p:extLst>
      <p:ext uri="{BB962C8B-B14F-4D97-AF65-F5344CB8AC3E}">
        <p14:creationId xmlns:p14="http://schemas.microsoft.com/office/powerpoint/2010/main" val="168731878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Lst>
  <p:txStyles>
    <p:titleStyle>
      <a:lvl1pPr algn="l" defTabSz="914171" rtl="0" eaLnBrk="1" latinLnBrk="0" hangingPunct="1">
        <a:lnSpc>
          <a:spcPct val="100000"/>
        </a:lnSpc>
        <a:spcBef>
          <a:spcPct val="0"/>
        </a:spcBef>
        <a:buNone/>
        <a:defRPr sz="4499" b="1" kern="1200" cap="all" baseline="0">
          <a:solidFill>
            <a:schemeClr val="dk2"/>
          </a:solidFill>
          <a:latin typeface="+mj-lt"/>
          <a:ea typeface="+mj-ea"/>
          <a:cs typeface="+mj-cs"/>
        </a:defRPr>
      </a:lvl1pPr>
    </p:titleStyle>
    <p:bodyStyle>
      <a:lvl1pPr marL="228542" indent="-228542" algn="l" defTabSz="914171" rtl="0" eaLnBrk="1" latinLnBrk="0" hangingPunct="1">
        <a:lnSpc>
          <a:spcPct val="100000"/>
        </a:lnSpc>
        <a:spcBef>
          <a:spcPts val="0"/>
        </a:spcBef>
        <a:buFont typeface="Arial" panose="020B0604020202020204" pitchFamily="34" charset="0"/>
        <a:buChar char="•"/>
        <a:defRPr sz="1899" kern="1200">
          <a:solidFill>
            <a:schemeClr val="tx2"/>
          </a:solidFill>
          <a:latin typeface="+mn-lt"/>
          <a:ea typeface="+mn-ea"/>
          <a:cs typeface="+mn-cs"/>
        </a:defRPr>
      </a:lvl1pPr>
      <a:lvl2pPr marL="685628" indent="-228542" algn="l" defTabSz="914171"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2pPr>
      <a:lvl3pPr marL="1142715" indent="-228542" algn="l" defTabSz="914171"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3pPr>
      <a:lvl4pPr marL="1599800" indent="-228542" algn="l" defTabSz="914171"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4pPr>
      <a:lvl5pPr marL="2056885" indent="-228542" algn="l" defTabSz="914171"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3971" indent="-228542" algn="l" defTabSz="91417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057" indent="-228542" algn="l" defTabSz="91417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142" indent="-228542" algn="l" defTabSz="91417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228" indent="-228542" algn="l" defTabSz="91417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nb-NO"/>
      </a:defPPr>
      <a:lvl1pPr marL="0" algn="l" defTabSz="914171" rtl="0" eaLnBrk="1" latinLnBrk="0" hangingPunct="1">
        <a:defRPr sz="1799" kern="1200">
          <a:solidFill>
            <a:schemeClr val="tx1"/>
          </a:solidFill>
          <a:latin typeface="+mn-lt"/>
          <a:ea typeface="+mn-ea"/>
          <a:cs typeface="+mn-cs"/>
        </a:defRPr>
      </a:lvl1pPr>
      <a:lvl2pPr marL="457085" algn="l" defTabSz="914171" rtl="0" eaLnBrk="1" latinLnBrk="0" hangingPunct="1">
        <a:defRPr sz="1799" kern="1200">
          <a:solidFill>
            <a:schemeClr val="tx1"/>
          </a:solidFill>
          <a:latin typeface="+mn-lt"/>
          <a:ea typeface="+mn-ea"/>
          <a:cs typeface="+mn-cs"/>
        </a:defRPr>
      </a:lvl2pPr>
      <a:lvl3pPr marL="914171" algn="l" defTabSz="914171" rtl="0" eaLnBrk="1" latinLnBrk="0" hangingPunct="1">
        <a:defRPr sz="1799" kern="1200">
          <a:solidFill>
            <a:schemeClr val="tx1"/>
          </a:solidFill>
          <a:latin typeface="+mn-lt"/>
          <a:ea typeface="+mn-ea"/>
          <a:cs typeface="+mn-cs"/>
        </a:defRPr>
      </a:lvl3pPr>
      <a:lvl4pPr marL="1371257" algn="l" defTabSz="914171" rtl="0" eaLnBrk="1" latinLnBrk="0" hangingPunct="1">
        <a:defRPr sz="1799" kern="1200">
          <a:solidFill>
            <a:schemeClr val="tx1"/>
          </a:solidFill>
          <a:latin typeface="+mn-lt"/>
          <a:ea typeface="+mn-ea"/>
          <a:cs typeface="+mn-cs"/>
        </a:defRPr>
      </a:lvl4pPr>
      <a:lvl5pPr marL="1828342" algn="l" defTabSz="914171" rtl="0" eaLnBrk="1" latinLnBrk="0" hangingPunct="1">
        <a:defRPr sz="1799" kern="1200">
          <a:solidFill>
            <a:schemeClr val="tx1"/>
          </a:solidFill>
          <a:latin typeface="+mn-lt"/>
          <a:ea typeface="+mn-ea"/>
          <a:cs typeface="+mn-cs"/>
        </a:defRPr>
      </a:lvl5pPr>
      <a:lvl6pPr marL="2285428" algn="l" defTabSz="914171" rtl="0" eaLnBrk="1" latinLnBrk="0" hangingPunct="1">
        <a:defRPr sz="1799" kern="1200">
          <a:solidFill>
            <a:schemeClr val="tx1"/>
          </a:solidFill>
          <a:latin typeface="+mn-lt"/>
          <a:ea typeface="+mn-ea"/>
          <a:cs typeface="+mn-cs"/>
        </a:defRPr>
      </a:lvl6pPr>
      <a:lvl7pPr marL="2742515" algn="l" defTabSz="914171" rtl="0" eaLnBrk="1" latinLnBrk="0" hangingPunct="1">
        <a:defRPr sz="1799" kern="1200">
          <a:solidFill>
            <a:schemeClr val="tx1"/>
          </a:solidFill>
          <a:latin typeface="+mn-lt"/>
          <a:ea typeface="+mn-ea"/>
          <a:cs typeface="+mn-cs"/>
        </a:defRPr>
      </a:lvl7pPr>
      <a:lvl8pPr marL="3199599" algn="l" defTabSz="914171" rtl="0" eaLnBrk="1" latinLnBrk="0" hangingPunct="1">
        <a:defRPr sz="1799" kern="1200">
          <a:solidFill>
            <a:schemeClr val="tx1"/>
          </a:solidFill>
          <a:latin typeface="+mn-lt"/>
          <a:ea typeface="+mn-ea"/>
          <a:cs typeface="+mn-cs"/>
        </a:defRPr>
      </a:lvl8pPr>
      <a:lvl9pPr marL="3656685" algn="l" defTabSz="914171"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diagramData" Target="../diagrams/data8.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17" Type="http://schemas.microsoft.com/office/2007/relationships/diagramDrawing" Target="../diagrams/drawing8.xml"/><Relationship Id="rId2" Type="http://schemas.openxmlformats.org/officeDocument/2006/relationships/notesSlide" Target="../notesSlides/notesSlide15.xml"/><Relationship Id="rId16" Type="http://schemas.openxmlformats.org/officeDocument/2006/relationships/diagramColors" Target="../diagrams/colors8.xml"/><Relationship Id="rId1" Type="http://schemas.openxmlformats.org/officeDocument/2006/relationships/slideLayout" Target="../slideLayouts/slideLayout43.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5" Type="http://schemas.openxmlformats.org/officeDocument/2006/relationships/diagramQuickStyle" Target="../diagrams/quickStyle8.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30.jpe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8.xml"/><Relationship Id="rId6" Type="http://schemas.openxmlformats.org/officeDocument/2006/relationships/image" Target="../media/image32.png"/><Relationship Id="rId11" Type="http://schemas.microsoft.com/office/2007/relationships/hdphoto" Target="../media/hdphoto4.wdp"/><Relationship Id="rId5" Type="http://schemas.microsoft.com/office/2007/relationships/hdphoto" Target="../media/hdphoto3.wdp"/><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qainterview.pythonanywhere.com/" TargetMode="Externa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hyperlink" Target="https://itera-qa.azurewebsites.net/home/automation" TargetMode="External"/><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hyperlink" Target="https://itera-qa.azurewebsites.net/home/automation" TargetMode="External"/><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hyperlink" Target="https://itera-qa.azurewebsites.net/home/automation" TargetMode="External"/><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8.xml"/><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29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vert="horz" lIns="0" tIns="0" rIns="0" bIns="0" rtlCol="0" anchor="t" anchorCtr="0">
            <a:normAutofit/>
          </a:bodyPr>
          <a:lstStyle/>
          <a:p>
            <a:r>
              <a:rPr lang="en-US" sz="4450">
                <a:solidFill>
                  <a:schemeClr val="accent2"/>
                </a:solidFill>
                <a:cs typeface="Arial"/>
              </a:rPr>
              <a:t>More on test pyramid</a:t>
            </a:r>
            <a:endParaRPr lang="en-US" sz="4450" cap="all">
              <a:solidFill>
                <a:schemeClr val="accent2"/>
              </a:solidFill>
              <a:cs typeface="Arial"/>
            </a:endParaRPr>
          </a:p>
        </p:txBody>
      </p:sp>
      <p:sp>
        <p:nvSpPr>
          <p:cNvPr id="5" name="Date Placeholder 4"/>
          <p:cNvSpPr>
            <a:spLocks noGrp="1"/>
          </p:cNvSpPr>
          <p:nvPr>
            <p:ph type="dt" sz="half" idx="10"/>
          </p:nvPr>
        </p:nvSpPr>
        <p:spPr/>
        <p:txBody>
          <a:bodyPr/>
          <a:lstStyle/>
          <a:p>
            <a:endParaRPr lang="nb-NO"/>
          </a:p>
        </p:txBody>
      </p:sp>
      <p:sp>
        <p:nvSpPr>
          <p:cNvPr id="6" name="Slide Number Placeholder 5"/>
          <p:cNvSpPr>
            <a:spLocks noGrp="1"/>
          </p:cNvSpPr>
          <p:nvPr>
            <p:ph type="sldNum" sz="quarter" idx="12"/>
          </p:nvPr>
        </p:nvSpPr>
        <p:spPr/>
        <p:txBody>
          <a:bodyPr/>
          <a:lstStyle/>
          <a:p>
            <a:fld id="{D6197CBF-E606-4ECF-84A1-A353AC3F4555}" type="slidenum">
              <a:rPr lang="nb-NO" smtClean="0"/>
              <a:pPr/>
              <a:t>10</a:t>
            </a:fld>
            <a:endParaRPr lang="nb-NO"/>
          </a:p>
        </p:txBody>
      </p:sp>
      <p:sp>
        <p:nvSpPr>
          <p:cNvPr id="8" name="TextBox 7"/>
          <p:cNvSpPr txBox="1"/>
          <p:nvPr/>
        </p:nvSpPr>
        <p:spPr>
          <a:xfrm>
            <a:off x="1564502" y="4989935"/>
            <a:ext cx="8321712" cy="1332992"/>
          </a:xfrm>
          <a:prstGeom prst="rect">
            <a:avLst/>
          </a:prstGeom>
          <a:noFill/>
        </p:spPr>
        <p:txBody>
          <a:bodyPr wrap="square" rtlCol="0" anchor="t">
            <a:noAutofit/>
          </a:bodyPr>
          <a:lstStyle/>
          <a:p>
            <a:pPr algn="ctr"/>
            <a:endParaRPr lang="en-US"/>
          </a:p>
          <a:p>
            <a:endParaRPr lang="en-US"/>
          </a:p>
        </p:txBody>
      </p:sp>
      <p:graphicFrame>
        <p:nvGraphicFramePr>
          <p:cNvPr id="13" name="Content Placeholder 1">
            <a:extLst>
              <a:ext uri="{FF2B5EF4-FFF2-40B4-BE49-F238E27FC236}">
                <a16:creationId xmlns:a16="http://schemas.microsoft.com/office/drawing/2014/main" id="{E97446C6-7074-8243-9443-82F240B7E9A7}"/>
              </a:ext>
            </a:extLst>
          </p:cNvPr>
          <p:cNvGraphicFramePr>
            <a:graphicFrameLocks/>
          </p:cNvGraphicFramePr>
          <p:nvPr/>
        </p:nvGraphicFramePr>
        <p:xfrm>
          <a:off x="2027063" y="2393487"/>
          <a:ext cx="3603307" cy="3090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Cloud 16">
            <a:extLst>
              <a:ext uri="{FF2B5EF4-FFF2-40B4-BE49-F238E27FC236}">
                <a16:creationId xmlns:a16="http://schemas.microsoft.com/office/drawing/2014/main" id="{F8A47EA5-94F3-834D-A7FE-04C333680B95}"/>
              </a:ext>
            </a:extLst>
          </p:cNvPr>
          <p:cNvSpPr/>
          <p:nvPr/>
        </p:nvSpPr>
        <p:spPr>
          <a:xfrm>
            <a:off x="2652260" y="1786998"/>
            <a:ext cx="2029968" cy="777240"/>
          </a:xfrm>
          <a:prstGeom prst="cloud">
            <a:avLst/>
          </a:prstGeom>
          <a:solidFill>
            <a:schemeClr val="bg1">
              <a:lumMod val="8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b-NO"/>
            </a:defPPr>
            <a:lvl1pPr marL="0" algn="l" defTabSz="914373" rtl="0" eaLnBrk="1" latinLnBrk="0" hangingPunct="1">
              <a:defRPr sz="1800" kern="1200">
                <a:solidFill>
                  <a:schemeClr val="lt1"/>
                </a:solidFill>
                <a:latin typeface="+mn-lt"/>
                <a:ea typeface="+mn-ea"/>
                <a:cs typeface="+mn-cs"/>
              </a:defRPr>
            </a:lvl1pPr>
            <a:lvl2pPr marL="457187" algn="l" defTabSz="914373" rtl="0" eaLnBrk="1" latinLnBrk="0" hangingPunct="1">
              <a:defRPr sz="1800" kern="1200">
                <a:solidFill>
                  <a:schemeClr val="lt1"/>
                </a:solidFill>
                <a:latin typeface="+mn-lt"/>
                <a:ea typeface="+mn-ea"/>
                <a:cs typeface="+mn-cs"/>
              </a:defRPr>
            </a:lvl2pPr>
            <a:lvl3pPr marL="914373" algn="l" defTabSz="914373" rtl="0" eaLnBrk="1" latinLnBrk="0" hangingPunct="1">
              <a:defRPr sz="1800" kern="1200">
                <a:solidFill>
                  <a:schemeClr val="lt1"/>
                </a:solidFill>
                <a:latin typeface="+mn-lt"/>
                <a:ea typeface="+mn-ea"/>
                <a:cs typeface="+mn-cs"/>
              </a:defRPr>
            </a:lvl3pPr>
            <a:lvl4pPr marL="1371561" algn="l" defTabSz="914373" rtl="0" eaLnBrk="1" latinLnBrk="0" hangingPunct="1">
              <a:defRPr sz="1800" kern="1200">
                <a:solidFill>
                  <a:schemeClr val="lt1"/>
                </a:solidFill>
                <a:latin typeface="+mn-lt"/>
                <a:ea typeface="+mn-ea"/>
                <a:cs typeface="+mn-cs"/>
              </a:defRPr>
            </a:lvl4pPr>
            <a:lvl5pPr marL="1828747" algn="l" defTabSz="914373" rtl="0" eaLnBrk="1" latinLnBrk="0" hangingPunct="1">
              <a:defRPr sz="1800" kern="1200">
                <a:solidFill>
                  <a:schemeClr val="lt1"/>
                </a:solidFill>
                <a:latin typeface="+mn-lt"/>
                <a:ea typeface="+mn-ea"/>
                <a:cs typeface="+mn-cs"/>
              </a:defRPr>
            </a:lvl5pPr>
            <a:lvl6pPr marL="2285934" algn="l" defTabSz="914373" rtl="0" eaLnBrk="1" latinLnBrk="0" hangingPunct="1">
              <a:defRPr sz="1800" kern="1200">
                <a:solidFill>
                  <a:schemeClr val="lt1"/>
                </a:solidFill>
                <a:latin typeface="+mn-lt"/>
                <a:ea typeface="+mn-ea"/>
                <a:cs typeface="+mn-cs"/>
              </a:defRPr>
            </a:lvl6pPr>
            <a:lvl7pPr marL="2743121" algn="l" defTabSz="914373" rtl="0" eaLnBrk="1" latinLnBrk="0" hangingPunct="1">
              <a:defRPr sz="1800" kern="1200">
                <a:solidFill>
                  <a:schemeClr val="lt1"/>
                </a:solidFill>
                <a:latin typeface="+mn-lt"/>
                <a:ea typeface="+mn-ea"/>
                <a:cs typeface="+mn-cs"/>
              </a:defRPr>
            </a:lvl7pPr>
            <a:lvl8pPr marL="3200308" algn="l" defTabSz="914373" rtl="0" eaLnBrk="1" latinLnBrk="0" hangingPunct="1">
              <a:defRPr sz="1800" kern="1200">
                <a:solidFill>
                  <a:schemeClr val="lt1"/>
                </a:solidFill>
                <a:latin typeface="+mn-lt"/>
                <a:ea typeface="+mn-ea"/>
                <a:cs typeface="+mn-cs"/>
              </a:defRPr>
            </a:lvl8pPr>
            <a:lvl9pPr marL="3657494" algn="l" defTabSz="914373" rtl="0" eaLnBrk="1" latinLnBrk="0" hangingPunct="1">
              <a:defRPr sz="1800" kern="1200">
                <a:solidFill>
                  <a:schemeClr val="lt1"/>
                </a:solidFill>
                <a:latin typeface="+mn-lt"/>
                <a:ea typeface="+mn-ea"/>
                <a:cs typeface="+mn-cs"/>
              </a:defRPr>
            </a:lvl9pPr>
          </a:lstStyle>
          <a:p>
            <a:pPr algn="ctr"/>
            <a:r>
              <a:rPr lang="en-US">
                <a:solidFill>
                  <a:schemeClr val="accent3">
                    <a:lumMod val="50000"/>
                  </a:schemeClr>
                </a:solidFill>
              </a:rPr>
              <a:t>Manual</a:t>
            </a:r>
          </a:p>
        </p:txBody>
      </p:sp>
      <p:pic>
        <p:nvPicPr>
          <p:cNvPr id="21" name="Picture 21">
            <a:extLst>
              <a:ext uri="{FF2B5EF4-FFF2-40B4-BE49-F238E27FC236}">
                <a16:creationId xmlns:a16="http://schemas.microsoft.com/office/drawing/2014/main" id="{9E095373-C47A-4C63-9A03-1BEF05713DA9}"/>
              </a:ext>
            </a:extLst>
          </p:cNvPr>
          <p:cNvPicPr>
            <a:picLocks noChangeAspect="1"/>
          </p:cNvPicPr>
          <p:nvPr/>
        </p:nvPicPr>
        <p:blipFill>
          <a:blip r:embed="rId8"/>
          <a:stretch>
            <a:fillRect/>
          </a:stretch>
        </p:blipFill>
        <p:spPr>
          <a:xfrm>
            <a:off x="6415088" y="2057400"/>
            <a:ext cx="3290887" cy="3290887"/>
          </a:xfrm>
          <a:prstGeom prst="rect">
            <a:avLst/>
          </a:prstGeom>
        </p:spPr>
      </p:pic>
    </p:spTree>
    <p:extLst>
      <p:ext uri="{BB962C8B-B14F-4D97-AF65-F5344CB8AC3E}">
        <p14:creationId xmlns:p14="http://schemas.microsoft.com/office/powerpoint/2010/main" val="4161309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05640A-D9CC-8F4A-BBCA-8407B66E9006}"/>
              </a:ext>
            </a:extLst>
          </p:cNvPr>
          <p:cNvSpPr>
            <a:spLocks noGrp="1"/>
          </p:cNvSpPr>
          <p:nvPr>
            <p:ph type="title"/>
          </p:nvPr>
        </p:nvSpPr>
        <p:spPr/>
        <p:txBody>
          <a:bodyPr/>
          <a:lstStyle/>
          <a:p>
            <a:r>
              <a:rPr lang="en-GB"/>
              <a:t>Evolution of approaches</a:t>
            </a:r>
          </a:p>
        </p:txBody>
      </p:sp>
      <p:graphicFrame>
        <p:nvGraphicFramePr>
          <p:cNvPr id="7" name="Content Placeholder 7">
            <a:extLst>
              <a:ext uri="{FF2B5EF4-FFF2-40B4-BE49-F238E27FC236}">
                <a16:creationId xmlns:a16="http://schemas.microsoft.com/office/drawing/2014/main" id="{2DAD1C5A-43B5-BE42-A1D0-FA302843E839}"/>
              </a:ext>
            </a:extLst>
          </p:cNvPr>
          <p:cNvGraphicFramePr>
            <a:graphicFrameLocks noGrp="1"/>
          </p:cNvGraphicFramePr>
          <p:nvPr>
            <p:ph idx="1"/>
            <p:extLst>
              <p:ext uri="{D42A27DB-BD31-4B8C-83A1-F6EECF244321}">
                <p14:modId xmlns:p14="http://schemas.microsoft.com/office/powerpoint/2010/main" val="365141290"/>
              </p:ext>
            </p:extLst>
          </p:nvPr>
        </p:nvGraphicFramePr>
        <p:xfrm>
          <a:off x="1238250" y="1730830"/>
          <a:ext cx="9715500" cy="41651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5224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B1C0C-5FCB-9A43-8A60-A81E6C66E6C7}"/>
              </a:ext>
            </a:extLst>
          </p:cNvPr>
          <p:cNvSpPr>
            <a:spLocks noGrp="1"/>
          </p:cNvSpPr>
          <p:nvPr>
            <p:ph type="title"/>
          </p:nvPr>
        </p:nvSpPr>
        <p:spPr/>
        <p:txBody>
          <a:bodyPr/>
          <a:lstStyle/>
          <a:p>
            <a:r>
              <a:rPr lang="nb-NO" err="1"/>
              <a:t>Common</a:t>
            </a:r>
            <a:r>
              <a:rPr lang="nb-NO"/>
              <a:t> types</a:t>
            </a:r>
          </a:p>
        </p:txBody>
      </p:sp>
      <p:graphicFrame>
        <p:nvGraphicFramePr>
          <p:cNvPr id="4" name="Content Placeholder 6">
            <a:extLst>
              <a:ext uri="{FF2B5EF4-FFF2-40B4-BE49-F238E27FC236}">
                <a16:creationId xmlns:a16="http://schemas.microsoft.com/office/drawing/2014/main" id="{DAA51FA3-77E7-1A4F-8177-109B288D0A68}"/>
              </a:ext>
            </a:extLst>
          </p:cNvPr>
          <p:cNvGraphicFramePr>
            <a:graphicFrameLocks noGrp="1"/>
          </p:cNvGraphicFramePr>
          <p:nvPr>
            <p:ph idx="1"/>
            <p:extLst>
              <p:ext uri="{D42A27DB-BD31-4B8C-83A1-F6EECF244321}">
                <p14:modId xmlns:p14="http://schemas.microsoft.com/office/powerpoint/2010/main" val="781085100"/>
              </p:ext>
            </p:extLst>
          </p:nvPr>
        </p:nvGraphicFramePr>
        <p:xfrm>
          <a:off x="1948543" y="1877786"/>
          <a:ext cx="8294914" cy="44401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5060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0CFF0A-AE38-F348-8E9E-E687AF7E02E8}"/>
              </a:ext>
            </a:extLst>
          </p:cNvPr>
          <p:cNvSpPr>
            <a:spLocks noGrp="1"/>
          </p:cNvSpPr>
          <p:nvPr>
            <p:ph type="title"/>
          </p:nvPr>
        </p:nvSpPr>
        <p:spPr/>
        <p:txBody>
          <a:bodyPr>
            <a:noAutofit/>
          </a:bodyPr>
          <a:lstStyle/>
          <a:p>
            <a:r>
              <a:rPr lang="en-GB" sz="3200"/>
              <a:t>Test automation in the sdlc</a:t>
            </a:r>
          </a:p>
        </p:txBody>
      </p:sp>
      <p:sp>
        <p:nvSpPr>
          <p:cNvPr id="7" name="Content Placeholder 6">
            <a:extLst>
              <a:ext uri="{FF2B5EF4-FFF2-40B4-BE49-F238E27FC236}">
                <a16:creationId xmlns:a16="http://schemas.microsoft.com/office/drawing/2014/main" id="{569DE0E2-EB1B-244E-AD1B-32412A9186D9}"/>
              </a:ext>
            </a:extLst>
          </p:cNvPr>
          <p:cNvSpPr>
            <a:spLocks noGrp="1"/>
          </p:cNvSpPr>
          <p:nvPr>
            <p:ph idx="1"/>
          </p:nvPr>
        </p:nvSpPr>
        <p:spPr>
          <a:xfrm>
            <a:off x="666127" y="2954509"/>
            <a:ext cx="6978857" cy="948983"/>
          </a:xfrm>
        </p:spPr>
        <p:txBody>
          <a:bodyPr/>
          <a:lstStyle/>
          <a:p>
            <a:r>
              <a:rPr lang="en-GB"/>
              <a:t>Integrated part of the software development life cycle</a:t>
            </a:r>
          </a:p>
          <a:p>
            <a:r>
              <a:rPr lang="en-GB"/>
              <a:t>Continuous process</a:t>
            </a:r>
          </a:p>
          <a:p>
            <a:r>
              <a:rPr lang="en-GB"/>
              <a:t>Quicker release process with automated tests</a:t>
            </a:r>
          </a:p>
          <a:p>
            <a:endParaRPr lang="nb-NO"/>
          </a:p>
        </p:txBody>
      </p:sp>
      <p:pic>
        <p:nvPicPr>
          <p:cNvPr id="8" name="Picture Placeholder 7">
            <a:extLst>
              <a:ext uri="{FF2B5EF4-FFF2-40B4-BE49-F238E27FC236}">
                <a16:creationId xmlns:a16="http://schemas.microsoft.com/office/drawing/2014/main" id="{B02B52B9-B892-1145-8D79-518D55404759}"/>
              </a:ext>
            </a:extLst>
          </p:cNvPr>
          <p:cNvPicPr>
            <a:picLocks noChangeAspect="1"/>
          </p:cNvPicPr>
          <p:nvPr/>
        </p:nvPicPr>
        <p:blipFill>
          <a:blip r:embed="rId3"/>
          <a:srcRect l="29634" r="29634"/>
          <a:stretch>
            <a:fillRect/>
          </a:stretch>
        </p:blipFill>
        <p:spPr>
          <a:xfrm>
            <a:off x="8001000" y="-1588"/>
            <a:ext cx="4191000" cy="6859588"/>
          </a:xfrm>
          <a:prstGeom prst="rect">
            <a:avLst/>
          </a:prstGeom>
        </p:spPr>
      </p:pic>
    </p:spTree>
    <p:extLst>
      <p:ext uri="{BB962C8B-B14F-4D97-AF65-F5344CB8AC3E}">
        <p14:creationId xmlns:p14="http://schemas.microsoft.com/office/powerpoint/2010/main" val="591766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F59A6-7AA9-304E-A8EE-80018D897E1F}"/>
              </a:ext>
            </a:extLst>
          </p:cNvPr>
          <p:cNvSpPr>
            <a:spLocks noGrp="1"/>
          </p:cNvSpPr>
          <p:nvPr>
            <p:ph type="title"/>
          </p:nvPr>
        </p:nvSpPr>
        <p:spPr/>
        <p:txBody>
          <a:bodyPr/>
          <a:lstStyle/>
          <a:p>
            <a:r>
              <a:rPr lang="en-GB"/>
              <a:t>TEST AUTOMATION process</a:t>
            </a:r>
          </a:p>
        </p:txBody>
      </p:sp>
      <p:sp>
        <p:nvSpPr>
          <p:cNvPr id="4" name="Content Placeholder 3">
            <a:extLst>
              <a:ext uri="{FF2B5EF4-FFF2-40B4-BE49-F238E27FC236}">
                <a16:creationId xmlns:a16="http://schemas.microsoft.com/office/drawing/2014/main" id="{7F1682B1-BD9C-B549-9CF7-7D09A7CE3DF7}"/>
              </a:ext>
            </a:extLst>
          </p:cNvPr>
          <p:cNvSpPr>
            <a:spLocks noGrp="1"/>
          </p:cNvSpPr>
          <p:nvPr>
            <p:ph type="body" sz="quarter" idx="30"/>
          </p:nvPr>
        </p:nvSpPr>
        <p:spPr>
          <a:xfrm>
            <a:off x="666129" y="2962525"/>
            <a:ext cx="5081302" cy="2156616"/>
          </a:xfrm>
        </p:spPr>
        <p:txBody>
          <a:bodyPr vert="horz" lIns="0" tIns="0" rIns="0" bIns="0" rtlCol="0" anchor="t">
            <a:normAutofit/>
          </a:bodyPr>
          <a:lstStyle/>
          <a:p>
            <a:pPr marL="457200" indent="-457200">
              <a:buFont typeface="+mj-lt"/>
              <a:buAutoNum type="arabicPeriod"/>
            </a:pPr>
            <a:r>
              <a:rPr lang="en-GB" sz="1850" dirty="0"/>
              <a:t>Analyse scope and expectation</a:t>
            </a:r>
          </a:p>
          <a:p>
            <a:pPr marL="457200" indent="-457200">
              <a:buFont typeface="+mj-lt"/>
              <a:buAutoNum type="arabicPeriod"/>
            </a:pPr>
            <a:r>
              <a:rPr lang="en-GB" sz="1850" dirty="0"/>
              <a:t>Define approach</a:t>
            </a:r>
            <a:endParaRPr lang="en-GB" sz="1850" dirty="0">
              <a:cs typeface="Arial"/>
            </a:endParaRPr>
          </a:p>
          <a:p>
            <a:pPr marL="457200" indent="-457200">
              <a:buFont typeface="+mj-lt"/>
              <a:buAutoNum type="arabicPeriod"/>
            </a:pPr>
            <a:r>
              <a:rPr lang="en-GB" sz="1850" dirty="0"/>
              <a:t>Select tool(s)</a:t>
            </a:r>
            <a:endParaRPr lang="en-GB" sz="1850" dirty="0">
              <a:cs typeface="Arial"/>
            </a:endParaRPr>
          </a:p>
          <a:p>
            <a:pPr marL="457200" indent="-457200">
              <a:buFont typeface="+mj-lt"/>
              <a:buAutoNum type="arabicPeriod"/>
            </a:pPr>
            <a:r>
              <a:rPr lang="en-GB" sz="1850" dirty="0"/>
              <a:t>Design architecture</a:t>
            </a:r>
            <a:endParaRPr lang="en-GB" sz="1850" dirty="0">
              <a:cs typeface="Arial"/>
            </a:endParaRPr>
          </a:p>
          <a:p>
            <a:pPr marL="457200" indent="-457200">
              <a:buFont typeface="+mj-lt"/>
              <a:buAutoNum type="arabicPeriod"/>
            </a:pPr>
            <a:r>
              <a:rPr lang="en-GB" sz="1850" dirty="0"/>
              <a:t>Create automation framework</a:t>
            </a:r>
            <a:endParaRPr lang="en-GB" sz="1850" dirty="0">
              <a:cs typeface="Arial"/>
            </a:endParaRPr>
          </a:p>
          <a:p>
            <a:pPr marL="457200" indent="-457200">
              <a:buFont typeface="+mj-lt"/>
              <a:buAutoNum type="arabicPeriod"/>
            </a:pPr>
            <a:r>
              <a:rPr lang="en-GB" sz="1850" dirty="0"/>
              <a:t>Develop tests, reporting, integrations, etc.</a:t>
            </a:r>
            <a:endParaRPr lang="en-GB" sz="1850" dirty="0">
              <a:cs typeface="Arial"/>
            </a:endParaRPr>
          </a:p>
          <a:p>
            <a:pPr marL="457200" indent="-457200">
              <a:buFont typeface="+mj-lt"/>
              <a:buAutoNum type="arabicPeriod"/>
            </a:pPr>
            <a:r>
              <a:rPr lang="en-GB" sz="1850" dirty="0"/>
              <a:t>Maintenance </a:t>
            </a:r>
            <a:endParaRPr lang="en-GB" sz="1850" dirty="0">
              <a:cs typeface="Arial"/>
            </a:endParaRPr>
          </a:p>
        </p:txBody>
      </p:sp>
      <p:pic>
        <p:nvPicPr>
          <p:cNvPr id="6" name="Picture 5">
            <a:extLst>
              <a:ext uri="{FF2B5EF4-FFF2-40B4-BE49-F238E27FC236}">
                <a16:creationId xmlns:a16="http://schemas.microsoft.com/office/drawing/2014/main" id="{F97596B8-A8BA-5043-AF12-0B92C08C71FF}"/>
              </a:ext>
            </a:extLst>
          </p:cNvPr>
          <p:cNvPicPr/>
          <p:nvPr/>
        </p:nvPicPr>
        <p:blipFill>
          <a:blip r:embed="rId3"/>
          <a:stretch>
            <a:fillRect/>
          </a:stretch>
        </p:blipFill>
        <p:spPr>
          <a:xfrm>
            <a:off x="7195279" y="2055620"/>
            <a:ext cx="3821453" cy="3970426"/>
          </a:xfrm>
          <a:prstGeom prst="rect">
            <a:avLst/>
          </a:prstGeom>
        </p:spPr>
      </p:pic>
    </p:spTree>
    <p:extLst>
      <p:ext uri="{BB962C8B-B14F-4D97-AF65-F5344CB8AC3E}">
        <p14:creationId xmlns:p14="http://schemas.microsoft.com/office/powerpoint/2010/main" val="1356732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p:cNvSpPr>
            <a:spLocks noGrp="1"/>
          </p:cNvSpPr>
          <p:nvPr>
            <p:ph type="title"/>
          </p:nvPr>
        </p:nvSpPr>
        <p:spPr/>
        <p:txBody>
          <a:bodyPr vert="horz" lIns="0" tIns="0" rIns="0" bIns="0" rtlCol="0" anchor="t" anchorCtr="0">
            <a:normAutofit fontScale="90000"/>
          </a:bodyPr>
          <a:lstStyle/>
          <a:p>
            <a:pPr defTabSz="914171"/>
            <a:r>
              <a:rPr lang="en-US" sz="4499" cap="all">
                <a:solidFill>
                  <a:schemeClr val="accent2"/>
                </a:solidFill>
              </a:rPr>
              <a:t>PROCESS WITH CONTINUOUS TESTING</a:t>
            </a:r>
            <a:endParaRPr lang="nb-NO" sz="4499" cap="all">
              <a:solidFill>
                <a:schemeClr val="accent2"/>
              </a:solidFill>
            </a:endParaRPr>
          </a:p>
        </p:txBody>
      </p:sp>
      <p:graphicFrame>
        <p:nvGraphicFramePr>
          <p:cNvPr id="23" name="Content Placeholder 6"/>
          <p:cNvGraphicFramePr>
            <a:graphicFrameLocks noGrp="1"/>
          </p:cNvGraphicFramePr>
          <p:nvPr>
            <p:ph idx="4294967295"/>
            <p:extLst>
              <p:ext uri="{D42A27DB-BD31-4B8C-83A1-F6EECF244321}">
                <p14:modId xmlns:p14="http://schemas.microsoft.com/office/powerpoint/2010/main" val="2327180918"/>
              </p:ext>
            </p:extLst>
          </p:nvPr>
        </p:nvGraphicFramePr>
        <p:xfrm>
          <a:off x="1715667" y="1880334"/>
          <a:ext cx="8097838" cy="1555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Rounded Rectangle 7"/>
          <p:cNvSpPr/>
          <p:nvPr/>
        </p:nvSpPr>
        <p:spPr>
          <a:xfrm>
            <a:off x="5722215" y="1202300"/>
            <a:ext cx="1992181" cy="5276963"/>
          </a:xfrm>
          <a:prstGeom prst="roundRect">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799">
                <a:solidFill>
                  <a:schemeClr val="accent5">
                    <a:lumMod val="50000"/>
                  </a:schemeClr>
                </a:solidFill>
              </a:rPr>
              <a:t>Implementation</a:t>
            </a:r>
          </a:p>
        </p:txBody>
      </p:sp>
      <p:sp>
        <p:nvSpPr>
          <p:cNvPr id="19" name="Rounded Rectangle 8"/>
          <p:cNvSpPr/>
          <p:nvPr/>
        </p:nvSpPr>
        <p:spPr>
          <a:xfrm>
            <a:off x="7736810" y="1224732"/>
            <a:ext cx="1941183" cy="5254531"/>
          </a:xfrm>
          <a:prstGeom prst="roundRect">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799">
                <a:solidFill>
                  <a:schemeClr val="accent5">
                    <a:lumMod val="50000"/>
                  </a:schemeClr>
                </a:solidFill>
              </a:rPr>
              <a:t>Finish</a:t>
            </a:r>
          </a:p>
        </p:txBody>
      </p:sp>
      <p:sp>
        <p:nvSpPr>
          <p:cNvPr id="20" name="Rounded Rectangle 2"/>
          <p:cNvSpPr/>
          <p:nvPr/>
        </p:nvSpPr>
        <p:spPr>
          <a:xfrm>
            <a:off x="3770098" y="1202300"/>
            <a:ext cx="1941183" cy="5276963"/>
          </a:xfrm>
          <a:prstGeom prst="roundRect">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799">
                <a:solidFill>
                  <a:schemeClr val="accent5">
                    <a:lumMod val="50000"/>
                  </a:schemeClr>
                </a:solidFill>
              </a:rPr>
              <a:t>Planning</a:t>
            </a:r>
          </a:p>
        </p:txBody>
      </p:sp>
      <p:graphicFrame>
        <p:nvGraphicFramePr>
          <p:cNvPr id="24" name="Content Placeholder 6"/>
          <p:cNvGraphicFramePr>
            <a:graphicFrameLocks/>
          </p:cNvGraphicFramePr>
          <p:nvPr>
            <p:extLst>
              <p:ext uri="{D42A27DB-BD31-4B8C-83A1-F6EECF244321}">
                <p14:modId xmlns:p14="http://schemas.microsoft.com/office/powerpoint/2010/main" val="1226307826"/>
              </p:ext>
            </p:extLst>
          </p:nvPr>
        </p:nvGraphicFramePr>
        <p:xfrm>
          <a:off x="1757833" y="3014285"/>
          <a:ext cx="8098903" cy="15551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5" name="Content Placeholder 6"/>
          <p:cNvGraphicFramePr>
            <a:graphicFrameLocks/>
          </p:cNvGraphicFramePr>
          <p:nvPr>
            <p:extLst>
              <p:ext uri="{D42A27DB-BD31-4B8C-83A1-F6EECF244321}">
                <p14:modId xmlns:p14="http://schemas.microsoft.com/office/powerpoint/2010/main" val="3936853103"/>
              </p:ext>
            </p:extLst>
          </p:nvPr>
        </p:nvGraphicFramePr>
        <p:xfrm>
          <a:off x="1757833" y="4170391"/>
          <a:ext cx="8098903" cy="155516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26" name="Group 25"/>
          <p:cNvGrpSpPr/>
          <p:nvPr/>
        </p:nvGrpSpPr>
        <p:grpSpPr>
          <a:xfrm>
            <a:off x="1757833" y="5592977"/>
            <a:ext cx="8098903" cy="693916"/>
            <a:chOff x="3757" y="340300"/>
            <a:chExt cx="2187431" cy="874972"/>
          </a:xfrm>
        </p:grpSpPr>
        <p:sp>
          <p:nvSpPr>
            <p:cNvPr id="27" name="Chevron 12"/>
            <p:cNvSpPr/>
            <p:nvPr/>
          </p:nvSpPr>
          <p:spPr>
            <a:xfrm>
              <a:off x="3757" y="340300"/>
              <a:ext cx="2187431" cy="874972"/>
            </a:xfrm>
            <a:prstGeom prst="chevron">
              <a:avLst/>
            </a:prstGeom>
            <a:solidFill>
              <a:schemeClr val="accent1">
                <a:lumMod val="5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sz="1799"/>
            </a:p>
          </p:txBody>
        </p:sp>
        <p:sp>
          <p:nvSpPr>
            <p:cNvPr id="28" name="Chevron 4"/>
            <p:cNvSpPr txBox="1"/>
            <p:nvPr/>
          </p:nvSpPr>
          <p:spPr>
            <a:xfrm>
              <a:off x="146733" y="340300"/>
              <a:ext cx="1833765" cy="8749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9992" tIns="19998" rIns="19998" bIns="19998" numCol="1" spcCol="1270" anchor="ctr" anchorCtr="0">
              <a:noAutofit/>
            </a:bodyPr>
            <a:lstStyle/>
            <a:p>
              <a:pPr algn="ctr" defTabSz="666550">
                <a:lnSpc>
                  <a:spcPct val="90000"/>
                </a:lnSpc>
                <a:spcBef>
                  <a:spcPct val="0"/>
                </a:spcBef>
                <a:spcAft>
                  <a:spcPct val="35000"/>
                </a:spcAft>
              </a:pPr>
              <a:r>
                <a:rPr lang="en-US" sz="1500"/>
                <a:t>Maintenance incl. test automation framework and auto tests, ongoing execution of selected automated regression test suites on CI</a:t>
              </a:r>
            </a:p>
          </p:txBody>
        </p:sp>
      </p:grpSp>
      <p:sp>
        <p:nvSpPr>
          <p:cNvPr id="29" name="TextBox 28"/>
          <p:cNvSpPr txBox="1"/>
          <p:nvPr/>
        </p:nvSpPr>
        <p:spPr>
          <a:xfrm>
            <a:off x="1895552" y="1455350"/>
            <a:ext cx="1751816" cy="369236"/>
          </a:xfrm>
          <a:prstGeom prst="rect">
            <a:avLst/>
          </a:prstGeom>
          <a:noFill/>
        </p:spPr>
        <p:txBody>
          <a:bodyPr wrap="square" rtlCol="0">
            <a:spAutoFit/>
          </a:bodyPr>
          <a:lstStyle/>
          <a:p>
            <a:pPr algn="ctr"/>
            <a:r>
              <a:rPr lang="en-US" sz="1799">
                <a:solidFill>
                  <a:schemeClr val="accent4"/>
                </a:solidFill>
              </a:rPr>
              <a:t>Activities</a:t>
            </a:r>
          </a:p>
        </p:txBody>
      </p:sp>
    </p:spTree>
    <p:extLst>
      <p:ext uri="{BB962C8B-B14F-4D97-AF65-F5344CB8AC3E}">
        <p14:creationId xmlns:p14="http://schemas.microsoft.com/office/powerpoint/2010/main" val="4232558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3A376F71-72A4-2C4A-872F-A10C7466C4D1}"/>
              </a:ext>
            </a:extLst>
          </p:cNvPr>
          <p:cNvPicPr>
            <a:picLocks noGrp="1" noChangeAspect="1"/>
          </p:cNvPicPr>
          <p:nvPr>
            <p:ph type="pic" sz="quarter" idx="13"/>
          </p:nvPr>
        </p:nvPicPr>
        <p:blipFill>
          <a:blip r:embed="rId3">
            <a:alphaModFix amt="50000"/>
          </a:blip>
          <a:srcRect t="18288" b="18288"/>
          <a:stretch>
            <a:fillRect/>
          </a:stretch>
        </p:blipFill>
        <p:spPr>
          <a:xfrm>
            <a:off x="0" y="0"/>
            <a:ext cx="12192000" cy="6859588"/>
          </a:xfrm>
        </p:spPr>
      </p:pic>
      <p:sp>
        <p:nvSpPr>
          <p:cNvPr id="3" name="Text Placeholder 2">
            <a:extLst>
              <a:ext uri="{FF2B5EF4-FFF2-40B4-BE49-F238E27FC236}">
                <a16:creationId xmlns:a16="http://schemas.microsoft.com/office/drawing/2014/main" id="{5CA29FB8-8123-5445-B566-5C34C4E32FDD}"/>
              </a:ext>
            </a:extLst>
          </p:cNvPr>
          <p:cNvSpPr>
            <a:spLocks noGrp="1"/>
          </p:cNvSpPr>
          <p:nvPr>
            <p:ph type="body" idx="1"/>
          </p:nvPr>
        </p:nvSpPr>
        <p:spPr/>
        <p:txBody>
          <a:bodyPr/>
          <a:lstStyle/>
          <a:p>
            <a:endParaRPr lang="nb-NO"/>
          </a:p>
        </p:txBody>
      </p:sp>
      <p:sp>
        <p:nvSpPr>
          <p:cNvPr id="4" name="Title 3">
            <a:extLst>
              <a:ext uri="{FF2B5EF4-FFF2-40B4-BE49-F238E27FC236}">
                <a16:creationId xmlns:a16="http://schemas.microsoft.com/office/drawing/2014/main" id="{49906BA9-0F4F-724C-B021-8A8BE88B0C4C}"/>
              </a:ext>
            </a:extLst>
          </p:cNvPr>
          <p:cNvSpPr>
            <a:spLocks noGrp="1"/>
          </p:cNvSpPr>
          <p:nvPr>
            <p:ph type="title"/>
          </p:nvPr>
        </p:nvSpPr>
        <p:spPr>
          <a:xfrm>
            <a:off x="540103" y="2889361"/>
            <a:ext cx="7044920" cy="2720054"/>
          </a:xfrm>
        </p:spPr>
        <p:txBody>
          <a:bodyPr>
            <a:normAutofit/>
          </a:bodyPr>
          <a:lstStyle/>
          <a:p>
            <a:r>
              <a:rPr lang="nb-NO"/>
              <a:t>Frameworks</a:t>
            </a:r>
          </a:p>
        </p:txBody>
      </p:sp>
    </p:spTree>
    <p:extLst>
      <p:ext uri="{BB962C8B-B14F-4D97-AF65-F5344CB8AC3E}">
        <p14:creationId xmlns:p14="http://schemas.microsoft.com/office/powerpoint/2010/main" val="254721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420BC-8917-384B-966B-8E3A491DD65E}"/>
              </a:ext>
            </a:extLst>
          </p:cNvPr>
          <p:cNvSpPr>
            <a:spLocks noGrp="1"/>
          </p:cNvSpPr>
          <p:nvPr>
            <p:ph type="title"/>
          </p:nvPr>
        </p:nvSpPr>
        <p:spPr>
          <a:xfrm>
            <a:off x="666129" y="540068"/>
            <a:ext cx="7188717" cy="692498"/>
          </a:xfrm>
        </p:spPr>
        <p:txBody>
          <a:bodyPr>
            <a:normAutofit fontScale="90000"/>
          </a:bodyPr>
          <a:lstStyle/>
          <a:p>
            <a:r>
              <a:rPr lang="en-GB" err="1"/>
              <a:t>HoW</a:t>
            </a:r>
            <a:r>
              <a:rPr lang="en-GB"/>
              <a:t> to choose your framework?</a:t>
            </a:r>
          </a:p>
        </p:txBody>
      </p:sp>
      <p:sp>
        <p:nvSpPr>
          <p:cNvPr id="3" name="Content Placeholder 2">
            <a:extLst>
              <a:ext uri="{FF2B5EF4-FFF2-40B4-BE49-F238E27FC236}">
                <a16:creationId xmlns:a16="http://schemas.microsoft.com/office/drawing/2014/main" id="{BB70E11C-D2D8-C04A-8FA1-5A309BF7E220}"/>
              </a:ext>
            </a:extLst>
          </p:cNvPr>
          <p:cNvSpPr>
            <a:spLocks noGrp="1"/>
          </p:cNvSpPr>
          <p:nvPr>
            <p:ph idx="1"/>
          </p:nvPr>
        </p:nvSpPr>
        <p:spPr>
          <a:xfrm>
            <a:off x="666127" y="2520315"/>
            <a:ext cx="7038817" cy="3375422"/>
          </a:xfrm>
        </p:spPr>
        <p:txBody>
          <a:bodyPr vert="horz" lIns="0" tIns="0" rIns="0" bIns="0" rtlCol="0" anchor="t">
            <a:normAutofit/>
          </a:bodyPr>
          <a:lstStyle/>
          <a:p>
            <a:pPr marL="227965" indent="-227965"/>
            <a:r>
              <a:rPr lang="nb-NO" sz="1850" dirty="0">
                <a:cs typeface="Arial" panose="020B0604020202020204"/>
              </a:rPr>
              <a:t>No </a:t>
            </a:r>
            <a:r>
              <a:rPr lang="nb-NO" sz="1850" dirty="0" err="1">
                <a:cs typeface="Arial" panose="020B0604020202020204"/>
              </a:rPr>
              <a:t>silver</a:t>
            </a:r>
            <a:r>
              <a:rPr lang="nb-NO" sz="1850" dirty="0">
                <a:cs typeface="Arial" panose="020B0604020202020204"/>
              </a:rPr>
              <a:t> </a:t>
            </a:r>
            <a:r>
              <a:rPr lang="nb-NO" sz="1850" dirty="0" err="1">
                <a:cs typeface="Arial" panose="020B0604020202020204"/>
              </a:rPr>
              <a:t>bullet</a:t>
            </a:r>
            <a:endParaRPr lang="nb-NO" sz="1850" dirty="0">
              <a:cs typeface="Arial" panose="020B0604020202020204"/>
            </a:endParaRPr>
          </a:p>
          <a:p>
            <a:pPr marL="227965" indent="-227965"/>
            <a:r>
              <a:rPr lang="nb-NO" sz="1850" dirty="0" err="1">
                <a:cs typeface="Arial" panose="020B0604020202020204"/>
              </a:rPr>
              <a:t>Paid</a:t>
            </a:r>
            <a:r>
              <a:rPr lang="nb-NO" sz="1850" dirty="0">
                <a:cs typeface="Arial"/>
              </a:rPr>
              <a:t> or </a:t>
            </a:r>
            <a:r>
              <a:rPr lang="nb-NO" sz="1850" dirty="0" err="1">
                <a:cs typeface="Arial"/>
              </a:rPr>
              <a:t>open</a:t>
            </a:r>
            <a:r>
              <a:rPr lang="nb-NO" sz="1850" dirty="0">
                <a:cs typeface="Arial"/>
              </a:rPr>
              <a:t> </a:t>
            </a:r>
            <a:r>
              <a:rPr lang="nb-NO" sz="1850" dirty="0" err="1">
                <a:cs typeface="Arial"/>
              </a:rPr>
              <a:t>source</a:t>
            </a:r>
            <a:r>
              <a:rPr lang="nb-NO" sz="1850" dirty="0">
                <a:cs typeface="Arial"/>
              </a:rPr>
              <a:t>?</a:t>
            </a:r>
          </a:p>
          <a:p>
            <a:pPr marL="227965" indent="-227965"/>
            <a:r>
              <a:rPr lang="nb-NO" sz="1850" dirty="0" err="1">
                <a:ea typeface="+mn-lt"/>
                <a:cs typeface="+mn-lt"/>
              </a:rPr>
              <a:t>Does</a:t>
            </a:r>
            <a:r>
              <a:rPr lang="nb-NO" sz="1850" dirty="0">
                <a:ea typeface="+mn-lt"/>
                <a:cs typeface="+mn-lt"/>
              </a:rPr>
              <a:t> </a:t>
            </a:r>
            <a:r>
              <a:rPr lang="nb-NO" sz="1850" dirty="0" err="1">
                <a:ea typeface="+mn-lt"/>
                <a:cs typeface="+mn-lt"/>
              </a:rPr>
              <a:t>your</a:t>
            </a:r>
            <a:r>
              <a:rPr lang="nb-NO" sz="1850" dirty="0">
                <a:ea typeface="+mn-lt"/>
                <a:cs typeface="+mn-lt"/>
              </a:rPr>
              <a:t> </a:t>
            </a:r>
            <a:r>
              <a:rPr lang="nb-NO" sz="1850" dirty="0" err="1">
                <a:ea typeface="+mn-lt"/>
                <a:cs typeface="+mn-lt"/>
              </a:rPr>
              <a:t>framework</a:t>
            </a:r>
            <a:r>
              <a:rPr lang="nb-NO" sz="1850" dirty="0">
                <a:ea typeface="+mn-lt"/>
                <a:cs typeface="+mn-lt"/>
              </a:rPr>
              <a:t> have </a:t>
            </a:r>
            <a:r>
              <a:rPr lang="nb-NO" sz="1850" dirty="0" err="1">
                <a:ea typeface="+mn-lt"/>
                <a:cs typeface="+mn-lt"/>
              </a:rPr>
              <a:t>continued</a:t>
            </a:r>
            <a:r>
              <a:rPr lang="nb-NO" sz="1850" dirty="0">
                <a:ea typeface="+mn-lt"/>
                <a:cs typeface="+mn-lt"/>
              </a:rPr>
              <a:t> support?</a:t>
            </a:r>
            <a:endParaRPr lang="nb-NO" sz="1850" dirty="0">
              <a:cs typeface="Arial"/>
            </a:endParaRPr>
          </a:p>
          <a:p>
            <a:pPr marL="227965" indent="-227965"/>
            <a:r>
              <a:rPr lang="nb-NO" sz="1850" dirty="0">
                <a:ea typeface="+mn-lt"/>
                <a:cs typeface="+mn-lt"/>
              </a:rPr>
              <a:t>Is </a:t>
            </a:r>
            <a:r>
              <a:rPr lang="nb-NO" sz="1850" dirty="0" err="1">
                <a:ea typeface="+mn-lt"/>
                <a:cs typeface="+mn-lt"/>
              </a:rPr>
              <a:t>the</a:t>
            </a:r>
            <a:r>
              <a:rPr lang="nb-NO" sz="1850" dirty="0">
                <a:ea typeface="+mn-lt"/>
                <a:cs typeface="+mn-lt"/>
              </a:rPr>
              <a:t> </a:t>
            </a:r>
            <a:r>
              <a:rPr lang="nb-NO" sz="1850" dirty="0" err="1">
                <a:ea typeface="+mn-lt"/>
                <a:cs typeface="+mn-lt"/>
              </a:rPr>
              <a:t>community</a:t>
            </a:r>
            <a:r>
              <a:rPr lang="nb-NO" sz="1850" dirty="0">
                <a:ea typeface="+mn-lt"/>
                <a:cs typeface="+mn-lt"/>
              </a:rPr>
              <a:t> </a:t>
            </a:r>
            <a:r>
              <a:rPr lang="nb-NO" sz="1850" dirty="0" err="1">
                <a:ea typeface="+mn-lt"/>
                <a:cs typeface="+mn-lt"/>
              </a:rPr>
              <a:t>active</a:t>
            </a:r>
            <a:r>
              <a:rPr lang="nb-NO" sz="1850" dirty="0">
                <a:ea typeface="+mn-lt"/>
                <a:cs typeface="+mn-lt"/>
              </a:rPr>
              <a:t>?</a:t>
            </a:r>
          </a:p>
          <a:p>
            <a:pPr marL="227965" indent="-227965"/>
            <a:r>
              <a:rPr lang="en-US" sz="1850" dirty="0">
                <a:cs typeface="Arial"/>
              </a:rPr>
              <a:t>Consider using a test automation framework that was made for your chosen development framework</a:t>
            </a:r>
            <a:endParaRPr lang="en-US" dirty="0">
              <a:cs typeface="Arial" panose="020B0604020202020204"/>
            </a:endParaRPr>
          </a:p>
          <a:p>
            <a:pPr marL="227965" indent="-227965"/>
            <a:r>
              <a:rPr lang="nb-NO" sz="1850" dirty="0" err="1">
                <a:cs typeface="Arial" panose="020B0604020202020204"/>
              </a:rPr>
              <a:t>Which</a:t>
            </a:r>
            <a:r>
              <a:rPr lang="nb-NO" sz="1850" dirty="0">
                <a:cs typeface="Arial" panose="020B0604020202020204"/>
              </a:rPr>
              <a:t> </a:t>
            </a:r>
            <a:r>
              <a:rPr lang="nb-NO" sz="1850" dirty="0" err="1">
                <a:cs typeface="Arial" panose="020B0604020202020204"/>
              </a:rPr>
              <a:t>framework</a:t>
            </a:r>
            <a:r>
              <a:rPr lang="nb-NO" sz="1850" dirty="0">
                <a:cs typeface="Arial" panose="020B0604020202020204"/>
              </a:rPr>
              <a:t> do </a:t>
            </a:r>
            <a:r>
              <a:rPr lang="nb-NO" sz="1850" dirty="0" err="1">
                <a:cs typeface="Arial" panose="020B0604020202020204"/>
              </a:rPr>
              <a:t>your</a:t>
            </a:r>
            <a:r>
              <a:rPr lang="nb-NO" sz="1850" dirty="0">
                <a:cs typeface="Arial" panose="020B0604020202020204"/>
              </a:rPr>
              <a:t> team have </a:t>
            </a:r>
            <a:r>
              <a:rPr lang="nb-NO" sz="1850" dirty="0" err="1">
                <a:cs typeface="Arial" panose="020B0604020202020204"/>
              </a:rPr>
              <a:t>experience</a:t>
            </a:r>
            <a:r>
              <a:rPr lang="nb-NO" sz="1850" dirty="0">
                <a:cs typeface="Arial" panose="020B0604020202020204"/>
              </a:rPr>
              <a:t> in?</a:t>
            </a:r>
          </a:p>
          <a:p>
            <a:pPr marL="0" indent="0">
              <a:buNone/>
            </a:pPr>
            <a:endParaRPr lang="nb-NO" sz="1850">
              <a:cs typeface="Arial" panose="020B0604020202020204"/>
            </a:endParaRPr>
          </a:p>
          <a:p>
            <a:pPr marL="227965" indent="-227965"/>
            <a:endParaRPr lang="nb-NO" sz="1850">
              <a:cs typeface="Arial" panose="020B0604020202020204"/>
            </a:endParaRPr>
          </a:p>
        </p:txBody>
      </p:sp>
      <p:pic>
        <p:nvPicPr>
          <p:cNvPr id="4" name="Picture Placeholder 5" descr="A close up of a tall building&#10;&#10;Description automatically generated">
            <a:extLst>
              <a:ext uri="{FF2B5EF4-FFF2-40B4-BE49-F238E27FC236}">
                <a16:creationId xmlns:a16="http://schemas.microsoft.com/office/drawing/2014/main" id="{20BD9703-2EC3-D540-8908-B69B341F6BC4}"/>
              </a:ext>
            </a:extLst>
          </p:cNvPr>
          <p:cNvPicPr>
            <a:picLocks noChangeAspect="1"/>
          </p:cNvPicPr>
          <p:nvPr/>
        </p:nvPicPr>
        <p:blipFill rotWithShape="1">
          <a:blip r:embed="rId3"/>
          <a:srcRect l="9269" r="9269"/>
          <a:stretch/>
        </p:blipFill>
        <p:spPr>
          <a:xfrm>
            <a:off x="8000727" y="-858"/>
            <a:ext cx="4191273" cy="6858858"/>
          </a:xfrm>
          <a:prstGeom prst="rect">
            <a:avLst/>
          </a:prstGeom>
        </p:spPr>
      </p:pic>
    </p:spTree>
    <p:extLst>
      <p:ext uri="{BB962C8B-B14F-4D97-AF65-F5344CB8AC3E}">
        <p14:creationId xmlns:p14="http://schemas.microsoft.com/office/powerpoint/2010/main" val="1847370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D0445-BBF8-4F6A-87D0-6038C6DA9D38}"/>
              </a:ext>
            </a:extLst>
          </p:cNvPr>
          <p:cNvSpPr>
            <a:spLocks noGrp="1"/>
          </p:cNvSpPr>
          <p:nvPr>
            <p:ph type="title"/>
          </p:nvPr>
        </p:nvSpPr>
        <p:spPr>
          <a:xfrm>
            <a:off x="1695884" y="672416"/>
            <a:ext cx="10892071" cy="692498"/>
          </a:xfrm>
        </p:spPr>
        <p:txBody>
          <a:bodyPr>
            <a:normAutofit/>
          </a:bodyPr>
          <a:lstStyle/>
          <a:p>
            <a:r>
              <a:rPr lang="en-US" sz="4500">
                <a:cs typeface="Arial"/>
              </a:rPr>
              <a:t>What language can I use?</a:t>
            </a:r>
            <a:endParaRPr lang="en-US" sz="4500">
              <a:solidFill>
                <a:schemeClr val="tx1"/>
              </a:solidFill>
              <a:cs typeface="Arial"/>
            </a:endParaRPr>
          </a:p>
        </p:txBody>
      </p:sp>
      <p:pic>
        <p:nvPicPr>
          <p:cNvPr id="3" name="Picture 4" descr="A close up of a logo&#10;&#10;Description generated with very high confidence">
            <a:extLst>
              <a:ext uri="{FF2B5EF4-FFF2-40B4-BE49-F238E27FC236}">
                <a16:creationId xmlns:a16="http://schemas.microsoft.com/office/drawing/2014/main" id="{783EC352-CB11-4655-8C4F-3F4746789BB5}"/>
              </a:ext>
            </a:extLst>
          </p:cNvPr>
          <p:cNvPicPr>
            <a:picLocks noChangeAspect="1"/>
          </p:cNvPicPr>
          <p:nvPr/>
        </p:nvPicPr>
        <p:blipFill>
          <a:blip r:embed="rId3"/>
          <a:stretch>
            <a:fillRect/>
          </a:stretch>
        </p:blipFill>
        <p:spPr>
          <a:xfrm>
            <a:off x="4461196" y="3898262"/>
            <a:ext cx="1119337" cy="1124127"/>
          </a:xfrm>
          <a:prstGeom prst="rect">
            <a:avLst/>
          </a:prstGeom>
        </p:spPr>
      </p:pic>
      <p:pic>
        <p:nvPicPr>
          <p:cNvPr id="6" name="Picture 7">
            <a:extLst>
              <a:ext uri="{FF2B5EF4-FFF2-40B4-BE49-F238E27FC236}">
                <a16:creationId xmlns:a16="http://schemas.microsoft.com/office/drawing/2014/main" id="{270B2D06-9836-4489-81BC-4A9180782BFF}"/>
              </a:ext>
            </a:extLst>
          </p:cNvPr>
          <p:cNvPicPr>
            <a:picLocks noChangeAspect="1"/>
          </p:cNvPicPr>
          <p:nvPr/>
        </p:nvPicPr>
        <p:blipFill>
          <a:blip r:embed="rId4"/>
          <a:stretch>
            <a:fillRect/>
          </a:stretch>
        </p:blipFill>
        <p:spPr>
          <a:xfrm>
            <a:off x="6539538" y="3949651"/>
            <a:ext cx="907312" cy="1021350"/>
          </a:xfrm>
          <a:prstGeom prst="rect">
            <a:avLst/>
          </a:prstGeom>
        </p:spPr>
      </p:pic>
      <p:pic>
        <p:nvPicPr>
          <p:cNvPr id="9" name="Picture 9" descr="A close up of a sign&#10;&#10;Description generated with very high confidence">
            <a:extLst>
              <a:ext uri="{FF2B5EF4-FFF2-40B4-BE49-F238E27FC236}">
                <a16:creationId xmlns:a16="http://schemas.microsoft.com/office/drawing/2014/main" id="{AE25713E-917F-482A-A305-97068DC8E612}"/>
              </a:ext>
            </a:extLst>
          </p:cNvPr>
          <p:cNvPicPr>
            <a:picLocks noChangeAspect="1"/>
          </p:cNvPicPr>
          <p:nvPr/>
        </p:nvPicPr>
        <p:blipFill>
          <a:blip r:embed="rId5"/>
          <a:stretch>
            <a:fillRect/>
          </a:stretch>
        </p:blipFill>
        <p:spPr>
          <a:xfrm>
            <a:off x="5171017" y="2868184"/>
            <a:ext cx="1882294" cy="560816"/>
          </a:xfrm>
          <a:prstGeom prst="rect">
            <a:avLst/>
          </a:prstGeom>
        </p:spPr>
      </p:pic>
      <p:pic>
        <p:nvPicPr>
          <p:cNvPr id="11" name="Picture 11">
            <a:extLst>
              <a:ext uri="{FF2B5EF4-FFF2-40B4-BE49-F238E27FC236}">
                <a16:creationId xmlns:a16="http://schemas.microsoft.com/office/drawing/2014/main" id="{9E07906A-A219-4911-A16A-1DBC363840C0}"/>
              </a:ext>
            </a:extLst>
          </p:cNvPr>
          <p:cNvPicPr>
            <a:picLocks noChangeAspect="1"/>
          </p:cNvPicPr>
          <p:nvPr/>
        </p:nvPicPr>
        <p:blipFill>
          <a:blip r:embed="rId6"/>
          <a:stretch>
            <a:fillRect/>
          </a:stretch>
        </p:blipFill>
        <p:spPr>
          <a:xfrm>
            <a:off x="1695884" y="4142932"/>
            <a:ext cx="1570919" cy="851306"/>
          </a:xfrm>
          <a:prstGeom prst="rect">
            <a:avLst/>
          </a:prstGeom>
        </p:spPr>
      </p:pic>
      <p:pic>
        <p:nvPicPr>
          <p:cNvPr id="13" name="Picture 13" descr="A picture containing cat, animal, mammal&#10;&#10;Description generated with very high confidence">
            <a:extLst>
              <a:ext uri="{FF2B5EF4-FFF2-40B4-BE49-F238E27FC236}">
                <a16:creationId xmlns:a16="http://schemas.microsoft.com/office/drawing/2014/main" id="{6D2F136C-5184-4FAD-A75B-B738FAE0A93A}"/>
              </a:ext>
            </a:extLst>
          </p:cNvPr>
          <p:cNvPicPr>
            <a:picLocks noChangeAspect="1"/>
          </p:cNvPicPr>
          <p:nvPr/>
        </p:nvPicPr>
        <p:blipFill>
          <a:blip r:embed="rId7"/>
          <a:stretch>
            <a:fillRect/>
          </a:stretch>
        </p:blipFill>
        <p:spPr>
          <a:xfrm>
            <a:off x="8641243" y="4077616"/>
            <a:ext cx="1530736" cy="765421"/>
          </a:xfrm>
          <a:prstGeom prst="rect">
            <a:avLst/>
          </a:prstGeom>
        </p:spPr>
      </p:pic>
      <p:pic>
        <p:nvPicPr>
          <p:cNvPr id="15" name="Picture 15" descr="A close up of a logo&#10;&#10;Description generated with very high confidence">
            <a:extLst>
              <a:ext uri="{FF2B5EF4-FFF2-40B4-BE49-F238E27FC236}">
                <a16:creationId xmlns:a16="http://schemas.microsoft.com/office/drawing/2014/main" id="{D2C94863-D0AF-4863-9749-5B3CDDAD270E}"/>
              </a:ext>
            </a:extLst>
          </p:cNvPr>
          <p:cNvPicPr>
            <a:picLocks noChangeAspect="1"/>
          </p:cNvPicPr>
          <p:nvPr/>
        </p:nvPicPr>
        <p:blipFill>
          <a:blip r:embed="rId8"/>
          <a:stretch>
            <a:fillRect/>
          </a:stretch>
        </p:blipFill>
        <p:spPr>
          <a:xfrm>
            <a:off x="1695884" y="2718524"/>
            <a:ext cx="1720184" cy="860136"/>
          </a:xfrm>
          <a:prstGeom prst="rect">
            <a:avLst/>
          </a:prstGeom>
        </p:spPr>
      </p:pic>
      <p:pic>
        <p:nvPicPr>
          <p:cNvPr id="5" name="Picture 6" descr="A close up of a logo&#10;&#10;Description generated with very high confidence">
            <a:extLst>
              <a:ext uri="{FF2B5EF4-FFF2-40B4-BE49-F238E27FC236}">
                <a16:creationId xmlns:a16="http://schemas.microsoft.com/office/drawing/2014/main" id="{BAD66527-2680-4A23-8A36-8D6120F85333}"/>
              </a:ext>
            </a:extLst>
          </p:cNvPr>
          <p:cNvPicPr>
            <a:picLocks noChangeAspect="1"/>
          </p:cNvPicPr>
          <p:nvPr/>
        </p:nvPicPr>
        <p:blipFill>
          <a:blip r:embed="rId9"/>
          <a:stretch>
            <a:fillRect/>
          </a:stretch>
        </p:blipFill>
        <p:spPr>
          <a:xfrm>
            <a:off x="8223303" y="2661385"/>
            <a:ext cx="1948676" cy="974414"/>
          </a:xfrm>
          <a:prstGeom prst="rect">
            <a:avLst/>
          </a:prstGeom>
        </p:spPr>
      </p:pic>
    </p:spTree>
    <p:extLst>
      <p:ext uri="{BB962C8B-B14F-4D97-AF65-F5344CB8AC3E}">
        <p14:creationId xmlns:p14="http://schemas.microsoft.com/office/powerpoint/2010/main" val="1343261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6912" t="17109" r="71841" b="30743"/>
          <a:stretch/>
        </p:blipFill>
        <p:spPr>
          <a:xfrm>
            <a:off x="6979745" y="5112301"/>
            <a:ext cx="1214233" cy="1117600"/>
          </a:xfrm>
          <a:prstGeom prst="rect">
            <a:avLst/>
          </a:prstGeom>
        </p:spPr>
      </p:pic>
      <p:sp>
        <p:nvSpPr>
          <p:cNvPr id="2" name="Title 1"/>
          <p:cNvSpPr>
            <a:spLocks noGrp="1"/>
          </p:cNvSpPr>
          <p:nvPr>
            <p:ph type="title"/>
          </p:nvPr>
        </p:nvSpPr>
        <p:spPr/>
        <p:txBody>
          <a:bodyPr/>
          <a:lstStyle/>
          <a:p>
            <a:r>
              <a:rPr lang="en-US"/>
              <a:t>DIFFERENT FRAMEWORKS</a:t>
            </a:r>
          </a:p>
        </p:txBody>
      </p:sp>
      <p:pic>
        <p:nvPicPr>
          <p:cNvPr id="4" name="Content Placeholder 3"/>
          <p:cNvPicPr>
            <a:picLocks noGrp="1" noChangeAspect="1"/>
          </p:cNvPicPr>
          <p:nvPr>
            <p:ph idx="1"/>
          </p:nvPr>
        </p:nvPicPr>
        <p:blipFill>
          <a:blip r:embed="rId4">
            <a:extLst>
              <a:ext uri="{BEBA8EAE-BF5A-486C-A8C5-ECC9F3942E4B}">
                <a14:imgProps xmlns:a14="http://schemas.microsoft.com/office/drawing/2010/main">
                  <a14:imgLayer r:embed="rId5">
                    <a14:imgEffect>
                      <a14:backgroundRemoval t="10000" b="95500" l="10000" r="90000"/>
                    </a14:imgEffect>
                  </a14:imgLayer>
                </a14:imgProps>
              </a:ext>
              <a:ext uri="{28A0092B-C50C-407E-A947-70E740481C1C}">
                <a14:useLocalDpi xmlns:a14="http://schemas.microsoft.com/office/drawing/2010/main" val="0"/>
              </a:ext>
            </a:extLst>
          </a:blip>
          <a:stretch>
            <a:fillRect/>
          </a:stretch>
        </p:blipFill>
        <p:spPr>
          <a:xfrm>
            <a:off x="5643757" y="3513782"/>
            <a:ext cx="1114409" cy="1114409"/>
          </a:xfr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r="72277"/>
          <a:stretch/>
        </p:blipFill>
        <p:spPr>
          <a:xfrm>
            <a:off x="6842947" y="1498876"/>
            <a:ext cx="1520994" cy="1145512"/>
          </a:xfrm>
          <a:prstGeom prst="rect">
            <a:avLst/>
          </a:prstGeom>
        </p:spPr>
      </p:pic>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r="78480"/>
          <a:stretch/>
        </p:blipFill>
        <p:spPr>
          <a:xfrm>
            <a:off x="4466078" y="1534282"/>
            <a:ext cx="1262460" cy="1322717"/>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3998" y="3249348"/>
            <a:ext cx="1325057" cy="1325057"/>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84011" y="5127016"/>
            <a:ext cx="1214233" cy="1214233"/>
          </a:xfrm>
          <a:prstGeom prst="rect">
            <a:avLst/>
          </a:prstGeom>
        </p:spPr>
      </p:pic>
      <p:pic>
        <p:nvPicPr>
          <p:cNvPr id="12" name="Picture 11"/>
          <p:cNvPicPr>
            <a:picLocks noChangeAspect="1"/>
          </p:cNvPicPr>
          <p:nvPr/>
        </p:nvPicPr>
        <p:blipFill>
          <a:blip r:embed="rId10">
            <a:extLst>
              <a:ext uri="{BEBA8EAE-BF5A-486C-A8C5-ECC9F3942E4B}">
                <a14:imgProps xmlns:a14="http://schemas.microsoft.com/office/drawing/2010/main">
                  <a14:imgLayer r:embed="rId11">
                    <a14:imgEffect>
                      <a14:backgroundRemoval t="2778" b="99306" l="1299" r="94156"/>
                    </a14:imgEffect>
                  </a14:imgLayer>
                </a14:imgProps>
              </a:ext>
            </a:extLst>
          </a:blip>
          <a:stretch>
            <a:fillRect/>
          </a:stretch>
        </p:blipFill>
        <p:spPr>
          <a:xfrm>
            <a:off x="8129955" y="3437831"/>
            <a:ext cx="977900" cy="914400"/>
          </a:xfrm>
          <a:prstGeom prst="rect">
            <a:avLst/>
          </a:prstGeom>
        </p:spPr>
      </p:pic>
      <p:sp>
        <p:nvSpPr>
          <p:cNvPr id="5" name="TextBox 4"/>
          <p:cNvSpPr txBox="1"/>
          <p:nvPr/>
        </p:nvSpPr>
        <p:spPr>
          <a:xfrm>
            <a:off x="3066760" y="4435905"/>
            <a:ext cx="891591" cy="276999"/>
          </a:xfrm>
          <a:prstGeom prst="rect">
            <a:avLst/>
          </a:prstGeom>
          <a:noFill/>
        </p:spPr>
        <p:txBody>
          <a:bodyPr wrap="none" rtlCol="0">
            <a:spAutoFit/>
          </a:bodyPr>
          <a:lstStyle/>
          <a:p>
            <a:r>
              <a:rPr lang="en-US" sz="1200"/>
              <a:t>Cucumber</a:t>
            </a:r>
            <a:endParaRPr lang="en-US"/>
          </a:p>
        </p:txBody>
      </p:sp>
      <p:sp>
        <p:nvSpPr>
          <p:cNvPr id="13" name="TextBox 12"/>
          <p:cNvSpPr txBox="1"/>
          <p:nvPr/>
        </p:nvSpPr>
        <p:spPr>
          <a:xfrm>
            <a:off x="7938270" y="4351192"/>
            <a:ext cx="1361270" cy="276999"/>
          </a:xfrm>
          <a:prstGeom prst="rect">
            <a:avLst/>
          </a:prstGeom>
          <a:noFill/>
        </p:spPr>
        <p:txBody>
          <a:bodyPr wrap="none" rtlCol="0">
            <a:spAutoFit/>
          </a:bodyPr>
          <a:lstStyle/>
          <a:p>
            <a:r>
              <a:rPr lang="en-US" sz="1200"/>
              <a:t>RobotFramework</a:t>
            </a:r>
            <a:endParaRPr lang="en-US"/>
          </a:p>
        </p:txBody>
      </p:sp>
      <p:sp>
        <p:nvSpPr>
          <p:cNvPr id="14" name="TextBox 13"/>
          <p:cNvSpPr txBox="1"/>
          <p:nvPr/>
        </p:nvSpPr>
        <p:spPr>
          <a:xfrm>
            <a:off x="4655644" y="2760148"/>
            <a:ext cx="859531" cy="276999"/>
          </a:xfrm>
          <a:prstGeom prst="rect">
            <a:avLst/>
          </a:prstGeom>
          <a:noFill/>
        </p:spPr>
        <p:txBody>
          <a:bodyPr wrap="none" rtlCol="0">
            <a:spAutoFit/>
          </a:bodyPr>
          <a:lstStyle/>
          <a:p>
            <a:r>
              <a:rPr lang="en-US" sz="1200"/>
              <a:t>Protractor</a:t>
            </a:r>
            <a:endParaRPr lang="en-US"/>
          </a:p>
        </p:txBody>
      </p:sp>
      <p:sp>
        <p:nvSpPr>
          <p:cNvPr id="15" name="TextBox 14"/>
          <p:cNvSpPr txBox="1"/>
          <p:nvPr/>
        </p:nvSpPr>
        <p:spPr>
          <a:xfrm>
            <a:off x="5714739" y="4721605"/>
            <a:ext cx="972446" cy="276999"/>
          </a:xfrm>
          <a:prstGeom prst="rect">
            <a:avLst/>
          </a:prstGeom>
          <a:noFill/>
        </p:spPr>
        <p:txBody>
          <a:bodyPr wrap="none" rtlCol="0">
            <a:spAutoFit/>
          </a:bodyPr>
          <a:lstStyle/>
          <a:p>
            <a:r>
              <a:rPr lang="en-US" sz="1200" err="1"/>
              <a:t>NightWatch</a:t>
            </a:r>
            <a:endParaRPr lang="en-US"/>
          </a:p>
        </p:txBody>
      </p:sp>
      <p:sp>
        <p:nvSpPr>
          <p:cNvPr id="16" name="TextBox 15"/>
          <p:cNvSpPr txBox="1"/>
          <p:nvPr/>
        </p:nvSpPr>
        <p:spPr>
          <a:xfrm>
            <a:off x="7157095" y="2580000"/>
            <a:ext cx="1114408" cy="276999"/>
          </a:xfrm>
          <a:prstGeom prst="rect">
            <a:avLst/>
          </a:prstGeom>
          <a:noFill/>
        </p:spPr>
        <p:txBody>
          <a:bodyPr wrap="none" rtlCol="0">
            <a:spAutoFit/>
          </a:bodyPr>
          <a:lstStyle/>
          <a:p>
            <a:r>
              <a:rPr lang="en-US" sz="1200"/>
              <a:t>Serenity BDD</a:t>
            </a:r>
            <a:endParaRPr lang="en-US"/>
          </a:p>
        </p:txBody>
      </p:sp>
      <p:sp>
        <p:nvSpPr>
          <p:cNvPr id="17" name="TextBox 16"/>
          <p:cNvSpPr txBox="1"/>
          <p:nvPr/>
        </p:nvSpPr>
        <p:spPr>
          <a:xfrm>
            <a:off x="7210757" y="6225371"/>
            <a:ext cx="863185" cy="276999"/>
          </a:xfrm>
          <a:prstGeom prst="rect">
            <a:avLst/>
          </a:prstGeom>
          <a:noFill/>
        </p:spPr>
        <p:txBody>
          <a:bodyPr wrap="none" rtlCol="0">
            <a:spAutoFit/>
          </a:bodyPr>
          <a:lstStyle/>
          <a:p>
            <a:r>
              <a:rPr lang="en-US" sz="1200" err="1"/>
              <a:t>RedWood</a:t>
            </a:r>
            <a:endParaRPr lang="en-US"/>
          </a:p>
        </p:txBody>
      </p:sp>
      <p:sp>
        <p:nvSpPr>
          <p:cNvPr id="18" name="TextBox 17"/>
          <p:cNvSpPr txBox="1"/>
          <p:nvPr/>
        </p:nvSpPr>
        <p:spPr>
          <a:xfrm>
            <a:off x="3890140" y="6322490"/>
            <a:ext cx="1018677" cy="276999"/>
          </a:xfrm>
          <a:prstGeom prst="rect">
            <a:avLst/>
          </a:prstGeom>
          <a:noFill/>
        </p:spPr>
        <p:txBody>
          <a:bodyPr wrap="none" rtlCol="0">
            <a:spAutoFit/>
          </a:bodyPr>
          <a:lstStyle/>
          <a:p>
            <a:r>
              <a:rPr lang="en-US" sz="1200" err="1"/>
              <a:t>WebDriveIO</a:t>
            </a:r>
            <a:endParaRPr lang="en-US"/>
          </a:p>
        </p:txBody>
      </p:sp>
    </p:spTree>
    <p:extLst>
      <p:ext uri="{BB962C8B-B14F-4D97-AF65-F5344CB8AC3E}">
        <p14:creationId xmlns:p14="http://schemas.microsoft.com/office/powerpoint/2010/main" val="745023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7E55DB5-1913-704E-BA73-69289F6B32FB}"/>
              </a:ext>
            </a:extLst>
          </p:cNvPr>
          <p:cNvSpPr>
            <a:spLocks noGrp="1"/>
          </p:cNvSpPr>
          <p:nvPr>
            <p:ph type="body" sz="quarter" idx="16"/>
          </p:nvPr>
        </p:nvSpPr>
        <p:spPr>
          <a:xfrm>
            <a:off x="8749664" y="743097"/>
            <a:ext cx="3060582" cy="5341419"/>
          </a:xfrm>
        </p:spPr>
        <p:txBody>
          <a:bodyPr vert="horz" lIns="0" tIns="0" rIns="0" bIns="0" rtlCol="0" anchor="t">
            <a:normAutofit/>
          </a:bodyPr>
          <a:lstStyle/>
          <a:p>
            <a:pPr marL="227965" indent="-227965"/>
            <a:r>
              <a:rPr lang="en-GB"/>
              <a:t>Communication and technology company</a:t>
            </a:r>
            <a:endParaRPr lang="en-US"/>
          </a:p>
          <a:p>
            <a:pPr marL="227965" indent="-227965"/>
            <a:endParaRPr lang="en-GB">
              <a:cs typeface="Arial" panose="020B0604020202020204"/>
            </a:endParaRPr>
          </a:p>
          <a:p>
            <a:pPr marL="227965" indent="-227965"/>
            <a:r>
              <a:rPr lang="en-GB" sz="1850"/>
              <a:t>560 employees in 4 countries</a:t>
            </a:r>
            <a:endParaRPr lang="en-GB" sz="1850">
              <a:cs typeface="Arial" panose="020B0604020202020204"/>
            </a:endParaRPr>
          </a:p>
          <a:p>
            <a:pPr marL="685165" lvl="1" indent="-227965"/>
            <a:r>
              <a:rPr lang="en-GB"/>
              <a:t>Norway</a:t>
            </a:r>
            <a:endParaRPr lang="en-GB">
              <a:cs typeface="Arial" panose="020B0604020202020204"/>
            </a:endParaRPr>
          </a:p>
          <a:p>
            <a:pPr marL="685165" lvl="1" indent="-227965"/>
            <a:r>
              <a:rPr lang="en-GB"/>
              <a:t>Denmark</a:t>
            </a:r>
            <a:endParaRPr lang="en-GB">
              <a:cs typeface="Arial" panose="020B0604020202020204"/>
            </a:endParaRPr>
          </a:p>
          <a:p>
            <a:pPr marL="685165" lvl="1" indent="-227965"/>
            <a:r>
              <a:rPr lang="en-GB">
                <a:cs typeface="Arial" panose="020B0604020202020204"/>
              </a:rPr>
              <a:t>Sweden</a:t>
            </a:r>
            <a:endParaRPr lang="en-GB"/>
          </a:p>
          <a:p>
            <a:pPr marL="685165" lvl="1" indent="-227965"/>
            <a:r>
              <a:rPr lang="en-GB">
                <a:cs typeface="Arial"/>
              </a:rPr>
              <a:t>Iceland</a:t>
            </a:r>
            <a:endParaRPr lang="en-GB"/>
          </a:p>
          <a:p>
            <a:pPr marL="685165" lvl="1" indent="-227965"/>
            <a:r>
              <a:rPr lang="en-GB"/>
              <a:t>Ukraine</a:t>
            </a:r>
            <a:endParaRPr lang="en-GB">
              <a:cs typeface="Arial" panose="020B0604020202020204"/>
            </a:endParaRPr>
          </a:p>
          <a:p>
            <a:pPr marL="685165" lvl="1" indent="-227965"/>
            <a:r>
              <a:rPr lang="en-GB"/>
              <a:t>Slovakia</a:t>
            </a:r>
            <a:endParaRPr lang="en-GB">
              <a:cs typeface="Arial" panose="020B0604020202020204"/>
            </a:endParaRPr>
          </a:p>
          <a:p>
            <a:pPr marL="227965" indent="-227965"/>
            <a:r>
              <a:rPr lang="en-GB"/>
              <a:t>Main office in Oslo</a:t>
            </a:r>
            <a:endParaRPr lang="en-GB">
              <a:cs typeface="Arial" panose="020B0604020202020204"/>
            </a:endParaRPr>
          </a:p>
          <a:p>
            <a:pPr marL="685165" lvl="1" indent="-227965"/>
            <a:r>
              <a:rPr lang="en-GB">
                <a:cs typeface="Arial" panose="020B0604020202020204"/>
              </a:rPr>
              <a:t>Office in Bergen as well.</a:t>
            </a:r>
          </a:p>
          <a:p>
            <a:pPr marL="227965" indent="-227965"/>
            <a:endParaRPr lang="en-GB"/>
          </a:p>
          <a:p>
            <a:pPr marL="227965" indent="-227965"/>
            <a:r>
              <a:rPr lang="en-GB" sz="1850"/>
              <a:t>On of Norway’s </a:t>
            </a:r>
            <a:r>
              <a:rPr lang="en-GB" sz="1850" i="1"/>
              <a:t>Top 25 most innovative companies </a:t>
            </a:r>
            <a:r>
              <a:rPr lang="en-GB" sz="1850"/>
              <a:t>five years in a row</a:t>
            </a:r>
            <a:endParaRPr lang="en-GB" sz="1850">
              <a:cs typeface="Arial"/>
            </a:endParaRPr>
          </a:p>
        </p:txBody>
      </p:sp>
      <p:sp>
        <p:nvSpPr>
          <p:cNvPr id="5" name="Text Placeholder 4">
            <a:extLst>
              <a:ext uri="{FF2B5EF4-FFF2-40B4-BE49-F238E27FC236}">
                <a16:creationId xmlns:a16="http://schemas.microsoft.com/office/drawing/2014/main" id="{41EC1B94-7957-F048-8185-4844E99640AC}"/>
              </a:ext>
            </a:extLst>
          </p:cNvPr>
          <p:cNvSpPr>
            <a:spLocks noGrp="1"/>
          </p:cNvSpPr>
          <p:nvPr>
            <p:ph type="body" sz="quarter" idx="17"/>
          </p:nvPr>
        </p:nvSpPr>
        <p:spPr>
          <a:xfrm>
            <a:off x="407264" y="4042234"/>
            <a:ext cx="4160271" cy="1700484"/>
          </a:xfrm>
        </p:spPr>
        <p:txBody>
          <a:bodyPr vert="horz" lIns="0" tIns="0" rIns="0" bIns="0" rtlCol="0" anchor="t">
            <a:normAutofit/>
          </a:bodyPr>
          <a:lstStyle/>
          <a:p>
            <a:r>
              <a:rPr lang="nb-NO" sz="4000" dirty="0"/>
              <a:t>Who </a:t>
            </a:r>
            <a:r>
              <a:rPr lang="nb-NO" sz="4000" dirty="0" err="1"/>
              <a:t>are</a:t>
            </a:r>
            <a:r>
              <a:rPr lang="nb-NO" sz="4000" dirty="0"/>
              <a:t> </a:t>
            </a:r>
            <a:r>
              <a:rPr lang="nb-NO" sz="4000" dirty="0" err="1"/>
              <a:t>we</a:t>
            </a:r>
            <a:r>
              <a:rPr lang="nb-NO" sz="4000" dirty="0"/>
              <a:t>?</a:t>
            </a:r>
            <a:endParaRPr lang="nb-NO" sz="4000">
              <a:cs typeface="Arial"/>
            </a:endParaRPr>
          </a:p>
        </p:txBody>
      </p:sp>
      <p:pic>
        <p:nvPicPr>
          <p:cNvPr id="9" name="Picture Placeholder 8">
            <a:extLst>
              <a:ext uri="{FF2B5EF4-FFF2-40B4-BE49-F238E27FC236}">
                <a16:creationId xmlns:a16="http://schemas.microsoft.com/office/drawing/2014/main" id="{2C4004F1-A882-2546-971A-20CE3645557E}"/>
              </a:ext>
            </a:extLst>
          </p:cNvPr>
          <p:cNvPicPr>
            <a:picLocks noGrp="1" noChangeAspect="1"/>
          </p:cNvPicPr>
          <p:nvPr>
            <p:ph type="pic" sz="quarter" idx="19"/>
          </p:nvPr>
        </p:nvPicPr>
        <p:blipFill>
          <a:blip r:embed="rId3"/>
          <a:srcRect l="33005" r="33005"/>
          <a:stretch>
            <a:fillRect/>
          </a:stretch>
        </p:blipFill>
        <p:spPr>
          <a:xfrm>
            <a:off x="4203804" y="0"/>
            <a:ext cx="4068763" cy="6858000"/>
          </a:xfrm>
        </p:spPr>
      </p:pic>
    </p:spTree>
    <p:extLst>
      <p:ext uri="{BB962C8B-B14F-4D97-AF65-F5344CB8AC3E}">
        <p14:creationId xmlns:p14="http://schemas.microsoft.com/office/powerpoint/2010/main" val="809459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29D78-2502-4E5D-8A43-7C9B886AE3FA}"/>
              </a:ext>
            </a:extLst>
          </p:cNvPr>
          <p:cNvSpPr>
            <a:spLocks noGrp="1"/>
          </p:cNvSpPr>
          <p:nvPr>
            <p:ph type="title"/>
          </p:nvPr>
        </p:nvSpPr>
        <p:spPr/>
        <p:txBody>
          <a:bodyPr/>
          <a:lstStyle/>
          <a:p>
            <a:r>
              <a:rPr lang="en-US" sz="4450">
                <a:cs typeface="Arial"/>
              </a:rPr>
              <a:t>What is Cypress?</a:t>
            </a:r>
            <a:endParaRPr lang="en-US"/>
          </a:p>
        </p:txBody>
      </p:sp>
      <p:sp>
        <p:nvSpPr>
          <p:cNvPr id="3" name="Content Placeholder 2">
            <a:extLst>
              <a:ext uri="{FF2B5EF4-FFF2-40B4-BE49-F238E27FC236}">
                <a16:creationId xmlns:a16="http://schemas.microsoft.com/office/drawing/2014/main" id="{B81B78EB-3728-4067-BD72-1BC7AF5492AE}"/>
              </a:ext>
            </a:extLst>
          </p:cNvPr>
          <p:cNvSpPr>
            <a:spLocks noGrp="1"/>
          </p:cNvSpPr>
          <p:nvPr>
            <p:ph idx="1"/>
          </p:nvPr>
        </p:nvSpPr>
        <p:spPr>
          <a:xfrm>
            <a:off x="666127" y="2517912"/>
            <a:ext cx="10892072" cy="3377823"/>
          </a:xfrm>
        </p:spPr>
        <p:txBody>
          <a:bodyPr vert="horz" lIns="0" tIns="0" rIns="0" bIns="0" rtlCol="0" anchor="t">
            <a:normAutofit/>
          </a:bodyPr>
          <a:lstStyle/>
          <a:p>
            <a:pPr marL="227965" indent="-227965"/>
            <a:r>
              <a:rPr lang="en-US" sz="1850">
                <a:cs typeface="Arial"/>
              </a:rPr>
              <a:t>JavaScript-based framework for end-to-end testing</a:t>
            </a:r>
          </a:p>
          <a:p>
            <a:pPr marL="0" indent="0">
              <a:buNone/>
            </a:pPr>
            <a:endParaRPr lang="en-US" sz="1850">
              <a:cs typeface="Arial"/>
            </a:endParaRPr>
          </a:p>
          <a:p>
            <a:pPr marL="227965" indent="-227965"/>
            <a:r>
              <a:rPr lang="en-US" sz="1850">
                <a:cs typeface="Arial"/>
              </a:rPr>
              <a:t>Front-end testing tool built for the modern web</a:t>
            </a:r>
          </a:p>
          <a:p>
            <a:pPr marL="227965" indent="-227965"/>
            <a:endParaRPr lang="en-US" sz="1850">
              <a:cs typeface="Arial"/>
            </a:endParaRPr>
          </a:p>
          <a:p>
            <a:pPr marL="227965" indent="-227965"/>
            <a:r>
              <a:rPr lang="en-US" sz="1850">
                <a:cs typeface="Arial"/>
              </a:rPr>
              <a:t>Free &amp; Open-Source (MIT License)</a:t>
            </a:r>
          </a:p>
          <a:p>
            <a:pPr marL="0" indent="0">
              <a:buNone/>
            </a:pPr>
            <a:endParaRPr lang="en-US" sz="1850">
              <a:cs typeface="Arial"/>
            </a:endParaRPr>
          </a:p>
        </p:txBody>
      </p:sp>
      <p:pic>
        <p:nvPicPr>
          <p:cNvPr id="4" name="Picture 4" descr="Logo, company name&#10;&#10;Description automatically generated">
            <a:extLst>
              <a:ext uri="{FF2B5EF4-FFF2-40B4-BE49-F238E27FC236}">
                <a16:creationId xmlns:a16="http://schemas.microsoft.com/office/drawing/2014/main" id="{740E72C8-78F3-4EF1-A6E5-CD9480060B3C}"/>
              </a:ext>
            </a:extLst>
          </p:cNvPr>
          <p:cNvPicPr>
            <a:picLocks noChangeAspect="1"/>
          </p:cNvPicPr>
          <p:nvPr/>
        </p:nvPicPr>
        <p:blipFill>
          <a:blip r:embed="rId3"/>
          <a:stretch>
            <a:fillRect/>
          </a:stretch>
        </p:blipFill>
        <p:spPr>
          <a:xfrm>
            <a:off x="7930552" y="1230328"/>
            <a:ext cx="3246407" cy="1694400"/>
          </a:xfrm>
          <a:prstGeom prst="rect">
            <a:avLst/>
          </a:prstGeom>
        </p:spPr>
      </p:pic>
    </p:spTree>
    <p:extLst>
      <p:ext uri="{BB962C8B-B14F-4D97-AF65-F5344CB8AC3E}">
        <p14:creationId xmlns:p14="http://schemas.microsoft.com/office/powerpoint/2010/main" val="3795480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48F26F8-8AFD-4198-8062-9CD34410B1B5}"/>
              </a:ext>
            </a:extLst>
          </p:cNvPr>
          <p:cNvPicPr>
            <a:picLocks noChangeAspect="1"/>
          </p:cNvPicPr>
          <p:nvPr/>
        </p:nvPicPr>
        <p:blipFill rotWithShape="1">
          <a:blip r:embed="rId3"/>
          <a:srcRect l="7786" r="31106" b="-1"/>
          <a:stretch/>
        </p:blipFill>
        <p:spPr>
          <a:xfrm>
            <a:off x="2" y="10"/>
            <a:ext cx="2615608" cy="6858848"/>
          </a:xfrm>
          <a:prstGeom prst="rect">
            <a:avLst/>
          </a:prstGeom>
          <a:noFill/>
        </p:spPr>
      </p:pic>
      <p:sp>
        <p:nvSpPr>
          <p:cNvPr id="28" name="Text Placeholder 4">
            <a:extLst>
              <a:ext uri="{FF2B5EF4-FFF2-40B4-BE49-F238E27FC236}">
                <a16:creationId xmlns:a16="http://schemas.microsoft.com/office/drawing/2014/main" id="{F12FD5F0-D37F-47C3-86FC-E4C2BA96F812}"/>
              </a:ext>
            </a:extLst>
          </p:cNvPr>
          <p:cNvSpPr>
            <a:spLocks noGrp="1"/>
          </p:cNvSpPr>
          <p:nvPr>
            <p:ph type="body" sz="quarter" idx="15"/>
          </p:nvPr>
        </p:nvSpPr>
        <p:spPr>
          <a:xfrm>
            <a:off x="2989427" y="2062715"/>
            <a:ext cx="7026443" cy="4052661"/>
          </a:xfrm>
        </p:spPr>
        <p:txBody>
          <a:bodyPr>
            <a:normAutofit/>
          </a:bodyPr>
          <a:lstStyle/>
          <a:p>
            <a:pPr marL="342900" indent="-342900">
              <a:buFont typeface="Arial" panose="020B0604020202020204" pitchFamily="34" charset="0"/>
              <a:buChar char="•"/>
            </a:pPr>
            <a:r>
              <a:rPr lang="en-US" sz="1850"/>
              <a:t>Time travel</a:t>
            </a:r>
          </a:p>
          <a:p>
            <a:pPr marL="342900" indent="-342900">
              <a:buFont typeface="Arial" panose="020B0604020202020204" pitchFamily="34" charset="0"/>
              <a:buChar char="•"/>
            </a:pPr>
            <a:r>
              <a:rPr lang="en-US" sz="1850"/>
              <a:t>Automatic waiting</a:t>
            </a:r>
          </a:p>
          <a:p>
            <a:pPr marL="342900" indent="-342900">
              <a:buFont typeface="Arial" panose="020B0604020202020204" pitchFamily="34" charset="0"/>
              <a:buChar char="•"/>
            </a:pPr>
            <a:r>
              <a:rPr lang="en-US" sz="1850"/>
              <a:t>Stubs and clocks</a:t>
            </a:r>
          </a:p>
          <a:p>
            <a:pPr marL="342900" indent="-342900">
              <a:buFont typeface="Arial" panose="020B0604020202020204" pitchFamily="34" charset="0"/>
              <a:buChar char="•"/>
            </a:pPr>
            <a:r>
              <a:rPr lang="en-US" sz="1850"/>
              <a:t>Screenshots and Videos </a:t>
            </a:r>
          </a:p>
          <a:p>
            <a:pPr marL="342900" indent="-342900">
              <a:buFont typeface="Arial" panose="020B0604020202020204" pitchFamily="34" charset="0"/>
              <a:buChar char="•"/>
            </a:pPr>
            <a:r>
              <a:rPr lang="en-US" sz="1850"/>
              <a:t>Cross browser Testing</a:t>
            </a:r>
          </a:p>
        </p:txBody>
      </p:sp>
      <p:sp>
        <p:nvSpPr>
          <p:cNvPr id="18" name="Title 1">
            <a:extLst>
              <a:ext uri="{FF2B5EF4-FFF2-40B4-BE49-F238E27FC236}">
                <a16:creationId xmlns:a16="http://schemas.microsoft.com/office/drawing/2014/main" id="{E48345FA-22DA-490D-A548-A054E2817113}"/>
              </a:ext>
            </a:extLst>
          </p:cNvPr>
          <p:cNvSpPr txBox="1">
            <a:spLocks/>
          </p:cNvSpPr>
          <p:nvPr/>
        </p:nvSpPr>
        <p:spPr>
          <a:xfrm>
            <a:off x="2989427" y="540068"/>
            <a:ext cx="8568773" cy="692498"/>
          </a:xfrm>
          <a:prstGeom prst="rect">
            <a:avLst/>
          </a:prstGeom>
        </p:spPr>
        <p:txBody>
          <a:bodyPr vert="horz" lIns="0" tIns="0" rIns="0" bIns="0" rtlCol="0" anchor="t" anchorCtr="0">
            <a:normAutofit/>
          </a:bodyPr>
          <a:lstStyle>
            <a:lvl1pPr algn="l" defTabSz="914171" rtl="0" eaLnBrk="1" latinLnBrk="0" hangingPunct="1">
              <a:lnSpc>
                <a:spcPct val="80000"/>
              </a:lnSpc>
              <a:spcBef>
                <a:spcPct val="0"/>
              </a:spcBef>
              <a:buNone/>
              <a:defRPr sz="4499" b="1" kern="1200" cap="all" baseline="0">
                <a:solidFill>
                  <a:schemeClr val="lt1"/>
                </a:solidFill>
                <a:latin typeface="+mj-lt"/>
                <a:ea typeface="+mj-ea"/>
                <a:cs typeface="+mj-cs"/>
              </a:defRPr>
            </a:lvl1pPr>
          </a:lstStyle>
          <a:p>
            <a:r>
              <a:rPr lang="en-US" sz="4450">
                <a:solidFill>
                  <a:schemeClr val="tx1"/>
                </a:solidFill>
                <a:cs typeface="Arial"/>
              </a:rPr>
              <a:t>Features</a:t>
            </a:r>
            <a:endParaRPr lang="en-US">
              <a:solidFill>
                <a:schemeClr val="tx1"/>
              </a:solidFill>
            </a:endParaRPr>
          </a:p>
        </p:txBody>
      </p:sp>
      <p:pic>
        <p:nvPicPr>
          <p:cNvPr id="16" name="Picture 15" descr="Graphical user interface, text, application, email&#10;&#10;Description automatically generated">
            <a:extLst>
              <a:ext uri="{FF2B5EF4-FFF2-40B4-BE49-F238E27FC236}">
                <a16:creationId xmlns:a16="http://schemas.microsoft.com/office/drawing/2014/main" id="{9AFB08EB-2606-4CBB-9720-0FCEA927AC07}"/>
              </a:ext>
            </a:extLst>
          </p:cNvPr>
          <p:cNvPicPr>
            <a:picLocks noChangeAspect="1"/>
          </p:cNvPicPr>
          <p:nvPr/>
        </p:nvPicPr>
        <p:blipFill>
          <a:blip r:embed="rId4"/>
          <a:stretch>
            <a:fillRect/>
          </a:stretch>
        </p:blipFill>
        <p:spPr>
          <a:xfrm>
            <a:off x="6502648" y="1580058"/>
            <a:ext cx="5604605" cy="3697883"/>
          </a:xfrm>
          <a:prstGeom prst="rect">
            <a:avLst/>
          </a:prstGeom>
        </p:spPr>
      </p:pic>
    </p:spTree>
    <p:extLst>
      <p:ext uri="{BB962C8B-B14F-4D97-AF65-F5344CB8AC3E}">
        <p14:creationId xmlns:p14="http://schemas.microsoft.com/office/powerpoint/2010/main" val="3977791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C89B118-BE27-42F9-ADE2-964D0355BF87}"/>
              </a:ext>
            </a:extLst>
          </p:cNvPr>
          <p:cNvSpPr>
            <a:spLocks noGrp="1"/>
          </p:cNvSpPr>
          <p:nvPr>
            <p:ph type="body" idx="1"/>
          </p:nvPr>
        </p:nvSpPr>
        <p:spPr/>
        <p:txBody>
          <a:bodyPr/>
          <a:lstStyle/>
          <a:p>
            <a:r>
              <a:rPr lang="en-US" sz="1950">
                <a:cs typeface="Arial"/>
              </a:rPr>
              <a:t>Cypress</a:t>
            </a:r>
            <a:endParaRPr lang="en-US"/>
          </a:p>
        </p:txBody>
      </p:sp>
      <p:sp>
        <p:nvSpPr>
          <p:cNvPr id="3" name="Content Placeholder 2">
            <a:extLst>
              <a:ext uri="{FF2B5EF4-FFF2-40B4-BE49-F238E27FC236}">
                <a16:creationId xmlns:a16="http://schemas.microsoft.com/office/drawing/2014/main" id="{25DCEE03-F9E4-4359-913A-A800CD15EFED}"/>
              </a:ext>
            </a:extLst>
          </p:cNvPr>
          <p:cNvSpPr>
            <a:spLocks noGrp="1"/>
          </p:cNvSpPr>
          <p:nvPr>
            <p:ph sz="half" idx="2"/>
          </p:nvPr>
        </p:nvSpPr>
        <p:spPr/>
        <p:txBody>
          <a:bodyPr vert="horz" lIns="0" tIns="0" rIns="0" bIns="0" rtlCol="0" anchor="t">
            <a:normAutofit/>
          </a:bodyPr>
          <a:lstStyle/>
          <a:p>
            <a:pPr marL="227965" indent="-227965"/>
            <a:r>
              <a:rPr lang="en-US" sz="1850">
                <a:cs typeface="Arial"/>
              </a:rPr>
              <a:t>Executes in the browser</a:t>
            </a:r>
          </a:p>
          <a:p>
            <a:pPr marL="227965" indent="-227965"/>
            <a:r>
              <a:rPr lang="en-US" sz="1850">
                <a:cs typeface="Arial"/>
              </a:rPr>
              <a:t>Open source</a:t>
            </a:r>
          </a:p>
          <a:p>
            <a:pPr marL="227965" indent="-227965"/>
            <a:r>
              <a:rPr lang="en-US" sz="1850">
                <a:cs typeface="Arial"/>
              </a:rPr>
              <a:t>Automatic waiting</a:t>
            </a:r>
          </a:p>
          <a:p>
            <a:pPr marL="227965" indent="-227965"/>
            <a:r>
              <a:rPr lang="en-US" sz="1850">
                <a:cs typeface="Arial"/>
              </a:rPr>
              <a:t>All-in-one package</a:t>
            </a:r>
          </a:p>
          <a:p>
            <a:pPr marL="227965" indent="-227965"/>
            <a:r>
              <a:rPr lang="en-US" sz="1850">
                <a:cs typeface="Arial"/>
              </a:rPr>
              <a:t>Strong inbuilt test runner with automatic error reporting and possibility for time travel debugging</a:t>
            </a:r>
          </a:p>
        </p:txBody>
      </p:sp>
      <p:sp>
        <p:nvSpPr>
          <p:cNvPr id="5" name="Text Placeholder 4">
            <a:extLst>
              <a:ext uri="{FF2B5EF4-FFF2-40B4-BE49-F238E27FC236}">
                <a16:creationId xmlns:a16="http://schemas.microsoft.com/office/drawing/2014/main" id="{DA4F92F2-E1A4-4012-90F7-0A64066F6C29}"/>
              </a:ext>
            </a:extLst>
          </p:cNvPr>
          <p:cNvSpPr>
            <a:spLocks noGrp="1"/>
          </p:cNvSpPr>
          <p:nvPr>
            <p:ph type="body" sz="quarter" idx="3"/>
          </p:nvPr>
        </p:nvSpPr>
        <p:spPr/>
        <p:txBody>
          <a:bodyPr/>
          <a:lstStyle/>
          <a:p>
            <a:r>
              <a:rPr lang="en-US" sz="1950">
                <a:cs typeface="Arial"/>
              </a:rPr>
              <a:t>Selenium</a:t>
            </a:r>
            <a:endParaRPr lang="en-US"/>
          </a:p>
        </p:txBody>
      </p:sp>
      <p:sp>
        <p:nvSpPr>
          <p:cNvPr id="6" name="Content Placeholder 5">
            <a:extLst>
              <a:ext uri="{FF2B5EF4-FFF2-40B4-BE49-F238E27FC236}">
                <a16:creationId xmlns:a16="http://schemas.microsoft.com/office/drawing/2014/main" id="{E80F844B-BDD3-45C2-9159-FA6E8D733C9B}"/>
              </a:ext>
            </a:extLst>
          </p:cNvPr>
          <p:cNvSpPr>
            <a:spLocks noGrp="1"/>
          </p:cNvSpPr>
          <p:nvPr>
            <p:ph sz="quarter" idx="4"/>
          </p:nvPr>
        </p:nvSpPr>
        <p:spPr/>
        <p:txBody>
          <a:bodyPr vert="horz" lIns="0" tIns="0" rIns="0" bIns="0" rtlCol="0" anchor="t">
            <a:normAutofit/>
          </a:bodyPr>
          <a:lstStyle/>
          <a:p>
            <a:pPr marL="227965" indent="-227965"/>
            <a:r>
              <a:rPr lang="en-US" sz="1850">
                <a:cs typeface="Arial"/>
              </a:rPr>
              <a:t>Executes in a process outside of browser</a:t>
            </a:r>
          </a:p>
          <a:p>
            <a:pPr marL="227965" indent="-227965"/>
            <a:r>
              <a:rPr lang="en-US" sz="1850">
                <a:cs typeface="Arial"/>
              </a:rPr>
              <a:t>Open source</a:t>
            </a:r>
          </a:p>
          <a:p>
            <a:pPr marL="227965" indent="-227965"/>
            <a:r>
              <a:rPr lang="en-US" sz="1850">
                <a:cs typeface="Arial"/>
              </a:rPr>
              <a:t>Manually add wait/await/sleep</a:t>
            </a:r>
          </a:p>
          <a:p>
            <a:pPr marL="227965" indent="-227965"/>
            <a:r>
              <a:rPr lang="en-US" sz="1850">
                <a:cs typeface="Arial"/>
              </a:rPr>
              <a:t>Usually combined with other frameworks/plugins (Web driver, TestNG, etc.)</a:t>
            </a:r>
          </a:p>
          <a:p>
            <a:pPr marL="227965" indent="-227965"/>
            <a:r>
              <a:rPr lang="en-US" sz="1850">
                <a:cs typeface="Arial"/>
              </a:rPr>
              <a:t>Have to build test report yourself </a:t>
            </a:r>
          </a:p>
        </p:txBody>
      </p:sp>
      <p:sp>
        <p:nvSpPr>
          <p:cNvPr id="2" name="Title 1">
            <a:extLst>
              <a:ext uri="{FF2B5EF4-FFF2-40B4-BE49-F238E27FC236}">
                <a16:creationId xmlns:a16="http://schemas.microsoft.com/office/drawing/2014/main" id="{96F7A07B-71B1-4FAF-A9B6-6E12128278C0}"/>
              </a:ext>
            </a:extLst>
          </p:cNvPr>
          <p:cNvSpPr>
            <a:spLocks noGrp="1"/>
          </p:cNvSpPr>
          <p:nvPr>
            <p:ph type="title"/>
          </p:nvPr>
        </p:nvSpPr>
        <p:spPr/>
        <p:txBody>
          <a:bodyPr/>
          <a:lstStyle/>
          <a:p>
            <a:r>
              <a:rPr lang="en-US" sz="4450">
                <a:cs typeface="Arial"/>
              </a:rPr>
              <a:t>Cypress vs selenium</a:t>
            </a:r>
            <a:endParaRPr lang="en-US"/>
          </a:p>
        </p:txBody>
      </p:sp>
    </p:spTree>
    <p:extLst>
      <p:ext uri="{BB962C8B-B14F-4D97-AF65-F5344CB8AC3E}">
        <p14:creationId xmlns:p14="http://schemas.microsoft.com/office/powerpoint/2010/main" val="1393748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5030" y="179120"/>
            <a:ext cx="10892071" cy="964911"/>
          </a:xfrm>
        </p:spPr>
        <p:txBody>
          <a:bodyPr/>
          <a:lstStyle/>
          <a:p>
            <a:pPr algn="ctr"/>
            <a:r>
              <a:rPr lang="en-US"/>
              <a:t>SELENIUM </a:t>
            </a:r>
            <a:r>
              <a:rPr lang="mr-IN"/>
              <a:t>–</a:t>
            </a:r>
            <a:r>
              <a:rPr lang="en-US"/>
              <a:t> WEB DRIVER</a:t>
            </a:r>
          </a:p>
        </p:txBody>
      </p:sp>
      <p:pic>
        <p:nvPicPr>
          <p:cNvPr id="4" name="Picture 4" descr="A close up of a logo&#10;&#10;Description generated with high confidence">
            <a:extLst>
              <a:ext uri="{FF2B5EF4-FFF2-40B4-BE49-F238E27FC236}">
                <a16:creationId xmlns:a16="http://schemas.microsoft.com/office/drawing/2014/main" id="{73B370E4-9628-411C-967D-798C0CCB2291}"/>
              </a:ext>
            </a:extLst>
          </p:cNvPr>
          <p:cNvPicPr>
            <a:picLocks noChangeAspect="1"/>
          </p:cNvPicPr>
          <p:nvPr/>
        </p:nvPicPr>
        <p:blipFill>
          <a:blip r:embed="rId3"/>
          <a:stretch>
            <a:fillRect/>
          </a:stretch>
        </p:blipFill>
        <p:spPr>
          <a:xfrm>
            <a:off x="2265947" y="1334564"/>
            <a:ext cx="7226968" cy="5523436"/>
          </a:xfrm>
          <a:prstGeom prst="rect">
            <a:avLst/>
          </a:prstGeom>
        </p:spPr>
      </p:pic>
      <p:sp>
        <p:nvSpPr>
          <p:cNvPr id="10" name="Rektangel 9">
            <a:extLst>
              <a:ext uri="{FF2B5EF4-FFF2-40B4-BE49-F238E27FC236}">
                <a16:creationId xmlns:a16="http://schemas.microsoft.com/office/drawing/2014/main" id="{149E666E-55DB-436B-9466-CF1F77360CFF}"/>
              </a:ext>
            </a:extLst>
          </p:cNvPr>
          <p:cNvSpPr/>
          <p:nvPr/>
        </p:nvSpPr>
        <p:spPr>
          <a:xfrm>
            <a:off x="184484" y="1000309"/>
            <a:ext cx="11912485" cy="369332"/>
          </a:xfrm>
          <a:prstGeom prst="rect">
            <a:avLst/>
          </a:prstGeom>
        </p:spPr>
        <p:txBody>
          <a:bodyPr wrap="square">
            <a:spAutoFit/>
          </a:bodyPr>
          <a:lstStyle/>
          <a:p>
            <a:pPr algn="ctr"/>
            <a:r>
              <a:rPr lang="en-US" b="1"/>
              <a:t>WebDriver</a:t>
            </a:r>
            <a:r>
              <a:rPr lang="en-US"/>
              <a:t> is a web automation framework that allows you to execute your tests against different browsers</a:t>
            </a:r>
            <a:endParaRPr lang="en-US">
              <a:cs typeface="Arial"/>
            </a:endParaRPr>
          </a:p>
        </p:txBody>
      </p:sp>
    </p:spTree>
    <p:extLst>
      <p:ext uri="{BB962C8B-B14F-4D97-AF65-F5344CB8AC3E}">
        <p14:creationId xmlns:p14="http://schemas.microsoft.com/office/powerpoint/2010/main" val="1037294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D8B7B-7781-4E07-9F52-DA73C14BB100}"/>
              </a:ext>
            </a:extLst>
          </p:cNvPr>
          <p:cNvSpPr>
            <a:spLocks noGrp="1"/>
          </p:cNvSpPr>
          <p:nvPr>
            <p:ph type="title"/>
          </p:nvPr>
        </p:nvSpPr>
        <p:spPr/>
        <p:txBody>
          <a:bodyPr/>
          <a:lstStyle/>
          <a:p>
            <a:r>
              <a:rPr lang="en-US" sz="4450">
                <a:cs typeface="Arial"/>
              </a:rPr>
              <a:t>Test NG</a:t>
            </a:r>
            <a:endParaRPr lang="en-US"/>
          </a:p>
        </p:txBody>
      </p:sp>
      <p:sp>
        <p:nvSpPr>
          <p:cNvPr id="3" name="Text Placeholder 2">
            <a:extLst>
              <a:ext uri="{FF2B5EF4-FFF2-40B4-BE49-F238E27FC236}">
                <a16:creationId xmlns:a16="http://schemas.microsoft.com/office/drawing/2014/main" id="{B9F07793-5583-4168-90F9-699B71613D8B}"/>
              </a:ext>
            </a:extLst>
          </p:cNvPr>
          <p:cNvSpPr>
            <a:spLocks noGrp="1"/>
          </p:cNvSpPr>
          <p:nvPr>
            <p:ph type="body" sz="quarter" idx="30"/>
          </p:nvPr>
        </p:nvSpPr>
        <p:spPr/>
        <p:txBody>
          <a:bodyPr vert="horz" lIns="0" tIns="0" rIns="0" bIns="0" rtlCol="0" anchor="t">
            <a:normAutofit/>
          </a:bodyPr>
          <a:lstStyle/>
          <a:p>
            <a:pPr marL="227965" indent="-227965"/>
            <a:r>
              <a:rPr lang="en-US" sz="1850">
                <a:cs typeface="Arial"/>
              </a:rPr>
              <a:t>Well suited for Eclipse and Java</a:t>
            </a:r>
            <a:endParaRPr lang="en-US">
              <a:cs typeface="Arial"/>
            </a:endParaRPr>
          </a:p>
          <a:p>
            <a:pPr marL="227965" indent="-227965"/>
            <a:r>
              <a:rPr lang="en-US" sz="1850">
                <a:cs typeface="Arial" panose="020B0604020202020204"/>
              </a:rPr>
              <a:t>Well suited for beginners</a:t>
            </a:r>
          </a:p>
          <a:p>
            <a:pPr marL="227965" indent="-227965"/>
            <a:r>
              <a:rPr lang="en-US" sz="1850">
                <a:cs typeface="Arial" panose="020B0604020202020204"/>
              </a:rPr>
              <a:t>TestNG supports use of Maven</a:t>
            </a:r>
          </a:p>
        </p:txBody>
      </p:sp>
      <p:sp>
        <p:nvSpPr>
          <p:cNvPr id="4" name="Text Placeholder 3">
            <a:extLst>
              <a:ext uri="{FF2B5EF4-FFF2-40B4-BE49-F238E27FC236}">
                <a16:creationId xmlns:a16="http://schemas.microsoft.com/office/drawing/2014/main" id="{43770BF7-C04A-47AC-A765-CA5758761C76}"/>
              </a:ext>
            </a:extLst>
          </p:cNvPr>
          <p:cNvSpPr>
            <a:spLocks noGrp="1"/>
          </p:cNvSpPr>
          <p:nvPr>
            <p:ph type="body" sz="quarter" idx="31"/>
          </p:nvPr>
        </p:nvSpPr>
        <p:spPr/>
        <p:txBody>
          <a:bodyPr vert="horz" lIns="0" tIns="0" rIns="0" bIns="0" rtlCol="0" anchor="t">
            <a:normAutofit/>
          </a:bodyPr>
          <a:lstStyle/>
          <a:p>
            <a:pPr marL="227965" indent="-227965"/>
            <a:r>
              <a:rPr lang="en-US" sz="1850">
                <a:cs typeface="Arial"/>
              </a:rPr>
              <a:t>TestNG enable us to easily:</a:t>
            </a:r>
          </a:p>
          <a:p>
            <a:pPr marL="227965" indent="-227965"/>
            <a:r>
              <a:rPr lang="en-US" sz="1850">
                <a:cs typeface="Arial"/>
              </a:rPr>
              <a:t>Script test cases</a:t>
            </a:r>
          </a:p>
          <a:p>
            <a:pPr marL="227965" indent="-227965"/>
            <a:r>
              <a:rPr lang="en-US" sz="1850">
                <a:cs typeface="Arial"/>
              </a:rPr>
              <a:t>Import </a:t>
            </a:r>
            <a:r>
              <a:rPr lang="en-US" sz="1850" err="1">
                <a:cs typeface="Arial"/>
              </a:rPr>
              <a:t>testdata</a:t>
            </a:r>
            <a:r>
              <a:rPr lang="en-US" sz="1850">
                <a:cs typeface="Arial"/>
              </a:rPr>
              <a:t> </a:t>
            </a:r>
          </a:p>
          <a:p>
            <a:pPr marL="227965" indent="-227965"/>
            <a:r>
              <a:rPr lang="en-US" sz="1850">
                <a:cs typeface="Arial"/>
              </a:rPr>
              <a:t>Take screen shots and report on errors</a:t>
            </a:r>
          </a:p>
          <a:p>
            <a:pPr marL="227965" indent="-227965"/>
            <a:r>
              <a:rPr lang="en-US" sz="1850">
                <a:cs typeface="Arial"/>
              </a:rPr>
              <a:t>Make cohesive summary and reports when running a test suite consisting of many tests. </a:t>
            </a:r>
          </a:p>
          <a:p>
            <a:pPr marL="227965" indent="-227965"/>
            <a:endParaRPr lang="en-US" sz="1850">
              <a:cs typeface="Arial"/>
            </a:endParaRPr>
          </a:p>
          <a:p>
            <a:pPr marL="227965" indent="-227965"/>
            <a:r>
              <a:rPr lang="en-US" sz="1850">
                <a:cs typeface="Arial"/>
              </a:rPr>
              <a:t>Can be used for more than GUI testing</a:t>
            </a:r>
          </a:p>
          <a:p>
            <a:pPr marL="227965" indent="-227965"/>
            <a:endParaRPr lang="en-US" sz="1850">
              <a:cs typeface="Arial"/>
            </a:endParaRPr>
          </a:p>
        </p:txBody>
      </p:sp>
    </p:spTree>
    <p:extLst>
      <p:ext uri="{BB962C8B-B14F-4D97-AF65-F5344CB8AC3E}">
        <p14:creationId xmlns:p14="http://schemas.microsoft.com/office/powerpoint/2010/main" val="2989246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FD62005-5D13-E14B-B7B1-C2F4FC11596D}"/>
              </a:ext>
            </a:extLst>
          </p:cNvPr>
          <p:cNvPicPr>
            <a:picLocks noGrp="1" noChangeAspect="1"/>
          </p:cNvPicPr>
          <p:nvPr>
            <p:ph type="pic" sz="quarter" idx="13"/>
          </p:nvPr>
        </p:nvPicPr>
        <p:blipFill>
          <a:blip r:embed="rId3">
            <a:alphaModFix amt="50000"/>
          </a:blip>
          <a:srcRect t="18288" b="18288"/>
          <a:stretch>
            <a:fillRect/>
          </a:stretch>
        </p:blipFill>
        <p:spPr>
          <a:xfrm>
            <a:off x="1" y="0"/>
            <a:ext cx="12192000" cy="6858858"/>
          </a:xfrm>
        </p:spPr>
      </p:pic>
      <p:sp>
        <p:nvSpPr>
          <p:cNvPr id="6" name="Text Placeholder 5">
            <a:extLst>
              <a:ext uri="{FF2B5EF4-FFF2-40B4-BE49-F238E27FC236}">
                <a16:creationId xmlns:a16="http://schemas.microsoft.com/office/drawing/2014/main" id="{A7A24F76-91E8-B947-877C-348239651849}"/>
              </a:ext>
            </a:extLst>
          </p:cNvPr>
          <p:cNvSpPr>
            <a:spLocks noGrp="1"/>
          </p:cNvSpPr>
          <p:nvPr>
            <p:ph type="body" idx="1"/>
          </p:nvPr>
        </p:nvSpPr>
        <p:spPr/>
        <p:txBody>
          <a:bodyPr/>
          <a:lstStyle/>
          <a:p>
            <a:endParaRPr lang="nb-NO"/>
          </a:p>
        </p:txBody>
      </p:sp>
      <p:sp>
        <p:nvSpPr>
          <p:cNvPr id="4" name="Title 3">
            <a:extLst>
              <a:ext uri="{FF2B5EF4-FFF2-40B4-BE49-F238E27FC236}">
                <a16:creationId xmlns:a16="http://schemas.microsoft.com/office/drawing/2014/main" id="{4C9F48E1-E752-2E4E-AF7E-191B80EFE33F}"/>
              </a:ext>
            </a:extLst>
          </p:cNvPr>
          <p:cNvSpPr>
            <a:spLocks noGrp="1"/>
          </p:cNvSpPr>
          <p:nvPr>
            <p:ph type="title"/>
          </p:nvPr>
        </p:nvSpPr>
        <p:spPr>
          <a:xfrm>
            <a:off x="540104" y="2889361"/>
            <a:ext cx="8933680" cy="2720054"/>
          </a:xfrm>
        </p:spPr>
        <p:txBody>
          <a:bodyPr/>
          <a:lstStyle/>
          <a:p>
            <a:r>
              <a:rPr lang="nb-NO" err="1"/>
              <a:t>Let’s</a:t>
            </a:r>
            <a:r>
              <a:rPr lang="nb-NO"/>
              <a:t> </a:t>
            </a:r>
            <a:r>
              <a:rPr lang="nb-NO" err="1"/>
              <a:t>get</a:t>
            </a:r>
            <a:r>
              <a:rPr lang="nb-NO"/>
              <a:t>  </a:t>
            </a:r>
            <a:r>
              <a:rPr lang="nb-NO" err="1"/>
              <a:t>practical</a:t>
            </a:r>
            <a:endParaRPr lang="nb-NO"/>
          </a:p>
        </p:txBody>
      </p:sp>
    </p:spTree>
    <p:extLst>
      <p:ext uri="{BB962C8B-B14F-4D97-AF65-F5344CB8AC3E}">
        <p14:creationId xmlns:p14="http://schemas.microsoft.com/office/powerpoint/2010/main" val="1749214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24B96-CFA7-4A57-8996-DEA36AF80B2D}"/>
              </a:ext>
            </a:extLst>
          </p:cNvPr>
          <p:cNvSpPr>
            <a:spLocks noGrp="1"/>
          </p:cNvSpPr>
          <p:nvPr>
            <p:ph type="title"/>
          </p:nvPr>
        </p:nvSpPr>
        <p:spPr/>
        <p:txBody>
          <a:bodyPr/>
          <a:lstStyle/>
          <a:p>
            <a:r>
              <a:rPr lang="en-US" sz="4450">
                <a:cs typeface="Arial"/>
              </a:rPr>
              <a:t>Factorial calculator</a:t>
            </a:r>
            <a:endParaRPr lang="en-US"/>
          </a:p>
        </p:txBody>
      </p:sp>
      <p:sp>
        <p:nvSpPr>
          <p:cNvPr id="3" name="Content Placeholder 2">
            <a:extLst>
              <a:ext uri="{FF2B5EF4-FFF2-40B4-BE49-F238E27FC236}">
                <a16:creationId xmlns:a16="http://schemas.microsoft.com/office/drawing/2014/main" id="{DC6F8A67-38DE-42B2-A11E-6CFB2C1FC093}"/>
              </a:ext>
            </a:extLst>
          </p:cNvPr>
          <p:cNvSpPr>
            <a:spLocks noGrp="1"/>
          </p:cNvSpPr>
          <p:nvPr>
            <p:ph idx="1"/>
          </p:nvPr>
        </p:nvSpPr>
        <p:spPr>
          <a:xfrm>
            <a:off x="666127" y="1988353"/>
            <a:ext cx="10892072" cy="3907384"/>
          </a:xfrm>
        </p:spPr>
        <p:txBody>
          <a:bodyPr vert="horz" lIns="0" tIns="0" rIns="0" bIns="0" rtlCol="0" anchor="t">
            <a:normAutofit/>
          </a:bodyPr>
          <a:lstStyle/>
          <a:p>
            <a:pPr marL="0" indent="0">
              <a:buNone/>
            </a:pPr>
            <a:r>
              <a:rPr lang="en-US" sz="1850">
                <a:cs typeface="Arial" panose="020B0604020202020204"/>
              </a:rPr>
              <a:t>A solid test generally covers 3 phases:</a:t>
            </a:r>
          </a:p>
          <a:p>
            <a:pPr marL="0" indent="0">
              <a:buNone/>
            </a:pPr>
            <a:endParaRPr lang="en-US" sz="1850">
              <a:cs typeface="Arial" panose="020B0604020202020204"/>
            </a:endParaRPr>
          </a:p>
          <a:p>
            <a:pPr marL="0" indent="0">
              <a:buNone/>
            </a:pPr>
            <a:r>
              <a:rPr lang="en-US" sz="1850">
                <a:cs typeface="Arial" panose="020B0604020202020204"/>
              </a:rPr>
              <a:t>1. Set up the appliation state</a:t>
            </a:r>
          </a:p>
          <a:p>
            <a:pPr marL="0" indent="0">
              <a:buNone/>
            </a:pPr>
            <a:r>
              <a:rPr lang="en-US" sz="1850">
                <a:cs typeface="Arial" panose="020B0604020202020204"/>
              </a:rPr>
              <a:t>2. Take an action</a:t>
            </a:r>
          </a:p>
          <a:p>
            <a:pPr marL="0" indent="0">
              <a:buNone/>
            </a:pPr>
            <a:r>
              <a:rPr lang="en-US" sz="1850">
                <a:cs typeface="Arial" panose="020B0604020202020204"/>
              </a:rPr>
              <a:t>3. Make an assertion about the resulting application state</a:t>
            </a:r>
          </a:p>
          <a:p>
            <a:pPr marL="0" indent="0">
              <a:buNone/>
            </a:pPr>
            <a:endParaRPr lang="en-US" sz="1850">
              <a:cs typeface="Arial" panose="020B0604020202020204"/>
            </a:endParaRPr>
          </a:p>
          <a:p>
            <a:pPr marL="342900" indent="-342900"/>
            <a:r>
              <a:rPr lang="en-US" sz="1850">
                <a:cs typeface="Arial" panose="020B0604020202020204"/>
              </a:rPr>
              <a:t>Visit a webpage</a:t>
            </a:r>
          </a:p>
          <a:p>
            <a:pPr marL="342900" indent="-342900"/>
            <a:r>
              <a:rPr lang="en-US" sz="1850">
                <a:cs typeface="Arial" panose="020B0604020202020204"/>
              </a:rPr>
              <a:t>Query for input field and type</a:t>
            </a:r>
          </a:p>
          <a:p>
            <a:pPr marL="342900" indent="-342900"/>
            <a:r>
              <a:rPr lang="en-US" sz="1850">
                <a:cs typeface="Arial" panose="020B0604020202020204"/>
              </a:rPr>
              <a:t>Query for button and click</a:t>
            </a:r>
          </a:p>
          <a:p>
            <a:pPr marL="342900" indent="-342900"/>
            <a:r>
              <a:rPr lang="en-US" sz="1850">
                <a:cs typeface="Arial" panose="020B0604020202020204"/>
              </a:rPr>
              <a:t>Assert the content on the page</a:t>
            </a:r>
          </a:p>
          <a:p>
            <a:pPr marL="342900" indent="-342900"/>
            <a:endParaRPr lang="en-US" sz="1850">
              <a:cs typeface="Arial" panose="020B0604020202020204"/>
            </a:endParaRPr>
          </a:p>
          <a:p>
            <a:pPr marL="0" indent="0">
              <a:buNone/>
            </a:pPr>
            <a:endParaRPr lang="en-US" sz="1850">
              <a:cs typeface="Arial" panose="020B0604020202020204"/>
            </a:endParaRPr>
          </a:p>
          <a:p>
            <a:pPr marL="227965" indent="-227965">
              <a:buNone/>
            </a:pPr>
            <a:r>
              <a:rPr lang="en-US" sz="1850">
                <a:cs typeface="Arial" panose="020B0604020202020204"/>
                <a:hlinkClick r:id="rId2"/>
              </a:rPr>
              <a:t>https://qainterview.pythonanywhere.com/</a:t>
            </a:r>
            <a:r>
              <a:rPr lang="en-US" sz="1850">
                <a:cs typeface="Arial" panose="020B0604020202020204"/>
              </a:rPr>
              <a:t> </a:t>
            </a:r>
            <a:endParaRPr lang="en-US" sz="1850">
              <a:ea typeface="+mn-lt"/>
              <a:cs typeface="+mn-lt"/>
            </a:endParaRPr>
          </a:p>
          <a:p>
            <a:pPr marL="0" indent="0">
              <a:buNone/>
            </a:pPr>
            <a:endParaRPr lang="en-US" sz="1850">
              <a:cs typeface="Arial" panose="020B0604020202020204"/>
            </a:endParaRP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DFC45957-1EB1-47D7-B05B-5B93B5915F7B}"/>
              </a:ext>
            </a:extLst>
          </p:cNvPr>
          <p:cNvPicPr>
            <a:picLocks noChangeAspect="1"/>
          </p:cNvPicPr>
          <p:nvPr/>
        </p:nvPicPr>
        <p:blipFill>
          <a:blip r:embed="rId3"/>
          <a:stretch>
            <a:fillRect/>
          </a:stretch>
        </p:blipFill>
        <p:spPr>
          <a:xfrm>
            <a:off x="7039155" y="1718528"/>
            <a:ext cx="4942935" cy="3650980"/>
          </a:xfrm>
          <a:prstGeom prst="rect">
            <a:avLst/>
          </a:prstGeom>
        </p:spPr>
      </p:pic>
    </p:spTree>
    <p:extLst>
      <p:ext uri="{BB962C8B-B14F-4D97-AF65-F5344CB8AC3E}">
        <p14:creationId xmlns:p14="http://schemas.microsoft.com/office/powerpoint/2010/main" val="2218557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err="1"/>
              <a:t>F</a:t>
            </a:r>
            <a:r>
              <a:rPr lang="en-US" sz="4500" cap="none" err="1"/>
              <a:t>ind</a:t>
            </a:r>
            <a:r>
              <a:rPr lang="en-US" sz="4500" err="1"/>
              <a:t>E</a:t>
            </a:r>
            <a:r>
              <a:rPr lang="en-US" sz="4500" cap="none" err="1"/>
              <a:t>lement</a:t>
            </a:r>
            <a:endParaRPr lang="en-US" sz="4500"/>
          </a:p>
        </p:txBody>
      </p:sp>
      <p:sp>
        <p:nvSpPr>
          <p:cNvPr id="3" name="Content Placeholder 2"/>
          <p:cNvSpPr>
            <a:spLocks noGrp="1"/>
          </p:cNvSpPr>
          <p:nvPr>
            <p:ph idx="1"/>
          </p:nvPr>
        </p:nvSpPr>
        <p:spPr>
          <a:xfrm>
            <a:off x="666129" y="1922383"/>
            <a:ext cx="10892072" cy="4839364"/>
          </a:xfrm>
        </p:spPr>
        <p:txBody>
          <a:bodyPr vert="horz" lIns="0" tIns="0" rIns="0" bIns="0" rtlCol="0" anchor="t">
            <a:normAutofit fontScale="77500" lnSpcReduction="20000"/>
          </a:bodyPr>
          <a:lstStyle/>
          <a:p>
            <a:pPr marL="315595" indent="-315595"/>
            <a:endParaRPr lang="en-US" sz="2100"/>
          </a:p>
          <a:p>
            <a:pPr marL="315595" indent="-315595"/>
            <a:r>
              <a:rPr lang="en-US" sz="2100"/>
              <a:t>Finding </a:t>
            </a:r>
            <a:r>
              <a:rPr lang="en-US" sz="2100" err="1"/>
              <a:t>WebElement</a:t>
            </a:r>
            <a:r>
              <a:rPr lang="en-US" sz="2100"/>
              <a:t> by using various locators in WebDriver</a:t>
            </a:r>
            <a:endParaRPr lang="en-US"/>
          </a:p>
          <a:p>
            <a:pPr marL="780415" lvl="1" indent="-342900"/>
            <a:r>
              <a:rPr lang="en-US" sz="2100"/>
              <a:t>Using </a:t>
            </a:r>
            <a:r>
              <a:rPr lang="en-US" sz="2100">
                <a:solidFill>
                  <a:srgbClr val="7030A0"/>
                </a:solidFill>
              </a:rPr>
              <a:t>Id</a:t>
            </a:r>
            <a:endParaRPr lang="en-US" sz="2100">
              <a:solidFill>
                <a:srgbClr val="7030A0"/>
              </a:solidFill>
              <a:cs typeface="Arial"/>
            </a:endParaRPr>
          </a:p>
          <a:p>
            <a:pPr marL="780415" lvl="1" indent="-342900"/>
            <a:r>
              <a:rPr lang="en-US" sz="2100"/>
              <a:t>Using </a:t>
            </a:r>
            <a:r>
              <a:rPr lang="en-US" sz="2100">
                <a:solidFill>
                  <a:srgbClr val="FF0000"/>
                </a:solidFill>
              </a:rPr>
              <a:t>name</a:t>
            </a:r>
            <a:endParaRPr lang="en-US" sz="2100">
              <a:solidFill>
                <a:srgbClr val="FF0000"/>
              </a:solidFill>
              <a:cs typeface="Arial"/>
            </a:endParaRPr>
          </a:p>
          <a:p>
            <a:pPr marL="780415" lvl="1" indent="-342900"/>
            <a:r>
              <a:rPr lang="en-US" sz="2100"/>
              <a:t>Using </a:t>
            </a:r>
            <a:r>
              <a:rPr lang="en-US" sz="2100" err="1">
                <a:solidFill>
                  <a:srgbClr val="00B050"/>
                </a:solidFill>
              </a:rPr>
              <a:t>tagName</a:t>
            </a:r>
            <a:endParaRPr lang="en-US" sz="2100">
              <a:solidFill>
                <a:srgbClr val="00B050"/>
              </a:solidFill>
              <a:cs typeface="Arial"/>
            </a:endParaRPr>
          </a:p>
          <a:p>
            <a:pPr marL="780415" lvl="1" indent="-342900"/>
            <a:r>
              <a:rPr lang="en-US" sz="2100"/>
              <a:t>Using </a:t>
            </a:r>
            <a:r>
              <a:rPr lang="en-US" sz="2100" err="1">
                <a:solidFill>
                  <a:srgbClr val="00B0F0"/>
                </a:solidFill>
              </a:rPr>
              <a:t>linkText</a:t>
            </a:r>
            <a:endParaRPr lang="en-US" sz="2100">
              <a:solidFill>
                <a:srgbClr val="00B0F0"/>
              </a:solidFill>
            </a:endParaRPr>
          </a:p>
          <a:p>
            <a:pPr marL="780415" lvl="1" indent="-342900"/>
            <a:r>
              <a:rPr lang="en-US" sz="2100">
                <a:cs typeface="Arial"/>
              </a:rPr>
              <a:t>Using </a:t>
            </a:r>
            <a:r>
              <a:rPr lang="en-US" sz="2100" err="1">
                <a:solidFill>
                  <a:srgbClr val="0070C0"/>
                </a:solidFill>
                <a:cs typeface="Arial"/>
              </a:rPr>
              <a:t>className</a:t>
            </a:r>
            <a:endParaRPr lang="en-US" sz="2100">
              <a:solidFill>
                <a:srgbClr val="0070C0"/>
              </a:solidFill>
              <a:cs typeface="Arial"/>
            </a:endParaRPr>
          </a:p>
          <a:p>
            <a:pPr marL="780415" lvl="1" indent="-342900"/>
            <a:r>
              <a:rPr lang="en-US" sz="2100">
                <a:solidFill>
                  <a:srgbClr val="414042"/>
                </a:solidFill>
                <a:cs typeface="Arial"/>
              </a:rPr>
              <a:t>Using </a:t>
            </a:r>
            <a:r>
              <a:rPr lang="en-US" sz="2100" err="1">
                <a:solidFill>
                  <a:srgbClr val="414042"/>
                </a:solidFill>
                <a:cs typeface="Arial"/>
              </a:rPr>
              <a:t>c</a:t>
            </a:r>
            <a:r>
              <a:rPr lang="en-US" sz="2100" err="1">
                <a:solidFill>
                  <a:schemeClr val="accent1">
                    <a:lumMod val="75000"/>
                  </a:schemeClr>
                </a:solidFill>
                <a:cs typeface="Arial"/>
              </a:rPr>
              <a:t>ssSelector</a:t>
            </a:r>
            <a:endParaRPr lang="en-US" sz="2100">
              <a:solidFill>
                <a:schemeClr val="accent1">
                  <a:lumMod val="75000"/>
                </a:schemeClr>
              </a:solidFill>
              <a:cs typeface="Arial"/>
            </a:endParaRPr>
          </a:p>
          <a:p>
            <a:pPr marL="780415" lvl="1" indent="-342900"/>
            <a:r>
              <a:rPr lang="en-US" sz="2100">
                <a:solidFill>
                  <a:srgbClr val="414042"/>
                </a:solidFill>
                <a:cs typeface="Arial"/>
              </a:rPr>
              <a:t>Using </a:t>
            </a:r>
            <a:r>
              <a:rPr lang="en-US" sz="2100" err="1">
                <a:solidFill>
                  <a:schemeClr val="tx1">
                    <a:lumMod val="50000"/>
                  </a:schemeClr>
                </a:solidFill>
                <a:cs typeface="Arial"/>
              </a:rPr>
              <a:t>xpath</a:t>
            </a:r>
            <a:endParaRPr lang="en-US" sz="2100">
              <a:solidFill>
                <a:schemeClr val="tx1">
                  <a:lumMod val="50000"/>
                </a:schemeClr>
              </a:solidFill>
              <a:cs typeface="Arial"/>
            </a:endParaRPr>
          </a:p>
          <a:p>
            <a:pPr marL="227965" indent="-227965"/>
            <a:endParaRPr lang="en-US" sz="2100" i="1">
              <a:solidFill>
                <a:srgbClr val="000000"/>
              </a:solidFill>
              <a:cs typeface="Arial"/>
            </a:endParaRPr>
          </a:p>
          <a:p>
            <a:pPr marL="0" indent="0">
              <a:buNone/>
            </a:pPr>
            <a:r>
              <a:rPr lang="en-US" sz="1850" err="1">
                <a:latin typeface="Courier New"/>
                <a:ea typeface="Courier New" charset="0"/>
                <a:cs typeface="Courier New"/>
              </a:rPr>
              <a:t>WebElement</a:t>
            </a:r>
            <a:r>
              <a:rPr lang="en-US" sz="1850">
                <a:latin typeface="Courier New"/>
                <a:ea typeface="Courier New" charset="0"/>
                <a:cs typeface="Courier New"/>
              </a:rPr>
              <a:t> element = </a:t>
            </a:r>
            <a:r>
              <a:rPr lang="en-US" sz="1850" err="1">
                <a:latin typeface="Courier New"/>
                <a:ea typeface="Courier New" charset="0"/>
                <a:cs typeface="Courier New"/>
              </a:rPr>
              <a:t>driver.findElement</a:t>
            </a:r>
            <a:r>
              <a:rPr lang="en-US" sz="1850">
                <a:latin typeface="Courier New"/>
                <a:ea typeface="Courier New" charset="0"/>
                <a:cs typeface="Courier New"/>
              </a:rPr>
              <a:t>(</a:t>
            </a:r>
            <a:r>
              <a:rPr lang="en-US" sz="1850" err="1">
                <a:latin typeface="Courier New"/>
                <a:ea typeface="Courier New" charset="0"/>
                <a:cs typeface="Courier New"/>
              </a:rPr>
              <a:t>By.</a:t>
            </a:r>
            <a:r>
              <a:rPr lang="en-US" sz="1850" err="1">
                <a:solidFill>
                  <a:srgbClr val="7030A0"/>
                </a:solidFill>
                <a:latin typeface="Courier New"/>
                <a:ea typeface="Courier New" charset="0"/>
                <a:cs typeface="Courier New"/>
              </a:rPr>
              <a:t>id</a:t>
            </a:r>
            <a:r>
              <a:rPr lang="en-US" sz="1850">
                <a:latin typeface="Courier New"/>
                <a:ea typeface="Courier New" charset="0"/>
                <a:cs typeface="Courier New"/>
              </a:rPr>
              <a:t>("link"));</a:t>
            </a:r>
          </a:p>
          <a:p>
            <a:pPr marL="0" indent="0">
              <a:buNone/>
            </a:pPr>
            <a:endParaRPr lang="en-US" sz="1850">
              <a:latin typeface="Courier New"/>
              <a:ea typeface="Courier New" charset="0"/>
              <a:cs typeface="Courier New"/>
            </a:endParaRPr>
          </a:p>
          <a:p>
            <a:pPr marL="0" indent="0">
              <a:buNone/>
            </a:pPr>
            <a:r>
              <a:rPr lang="en-US" sz="1850" err="1">
                <a:latin typeface="Courier New"/>
                <a:ea typeface="Courier New" charset="0"/>
                <a:cs typeface="Courier New"/>
              </a:rPr>
              <a:t>WebElement</a:t>
            </a:r>
            <a:r>
              <a:rPr lang="en-US" sz="1850">
                <a:latin typeface="Courier New"/>
                <a:ea typeface="Courier New" charset="0"/>
                <a:cs typeface="Courier New"/>
              </a:rPr>
              <a:t> element = </a:t>
            </a:r>
            <a:r>
              <a:rPr lang="en-US" sz="1850" err="1">
                <a:latin typeface="Courier New"/>
                <a:ea typeface="Courier New" charset="0"/>
                <a:cs typeface="Courier New"/>
              </a:rPr>
              <a:t>driver.findElement</a:t>
            </a:r>
            <a:r>
              <a:rPr lang="en-US" sz="1850">
                <a:latin typeface="Courier New"/>
                <a:ea typeface="Courier New" charset="0"/>
                <a:cs typeface="Courier New"/>
              </a:rPr>
              <a:t>(</a:t>
            </a:r>
            <a:r>
              <a:rPr lang="en-US" sz="1850" err="1">
                <a:latin typeface="Courier New"/>
                <a:ea typeface="Courier New" charset="0"/>
                <a:cs typeface="Courier New"/>
              </a:rPr>
              <a:t>By.</a:t>
            </a:r>
            <a:r>
              <a:rPr lang="en-US" sz="1850" err="1">
                <a:solidFill>
                  <a:srgbClr val="FF0000"/>
                </a:solidFill>
                <a:latin typeface="Courier New"/>
                <a:ea typeface="Courier New" charset="0"/>
                <a:cs typeface="Courier New"/>
              </a:rPr>
              <a:t>name</a:t>
            </a:r>
            <a:r>
              <a:rPr lang="en-US" sz="1850">
                <a:latin typeface="Courier New"/>
                <a:ea typeface="Courier New" charset="0"/>
                <a:cs typeface="Courier New"/>
              </a:rPr>
              <a:t>("button"));</a:t>
            </a:r>
          </a:p>
          <a:p>
            <a:pPr marL="0" indent="0">
              <a:buNone/>
            </a:pPr>
            <a:endParaRPr lang="en-US" sz="1850">
              <a:latin typeface="Courier New"/>
              <a:ea typeface="Courier New" charset="0"/>
              <a:cs typeface="Courier New"/>
            </a:endParaRPr>
          </a:p>
          <a:p>
            <a:pPr marL="0" indent="0">
              <a:buNone/>
            </a:pPr>
            <a:r>
              <a:rPr lang="en-US" sz="1850" err="1">
                <a:latin typeface="Courier New"/>
                <a:ea typeface="Courier New" charset="0"/>
                <a:cs typeface="Courier New"/>
              </a:rPr>
              <a:t>WebElement</a:t>
            </a:r>
            <a:r>
              <a:rPr lang="en-US" sz="1850">
                <a:latin typeface="Courier New"/>
                <a:ea typeface="Courier New" charset="0"/>
                <a:cs typeface="Courier New"/>
              </a:rPr>
              <a:t> element = </a:t>
            </a:r>
            <a:r>
              <a:rPr lang="en-US" sz="1850" err="1">
                <a:latin typeface="Courier New"/>
                <a:ea typeface="Courier New" charset="0"/>
                <a:cs typeface="Courier New"/>
              </a:rPr>
              <a:t>driver.findElement</a:t>
            </a:r>
            <a:r>
              <a:rPr lang="en-US" sz="1850">
                <a:latin typeface="Courier New"/>
                <a:ea typeface="Courier New" charset="0"/>
                <a:cs typeface="Courier New"/>
              </a:rPr>
              <a:t>(</a:t>
            </a:r>
            <a:r>
              <a:rPr lang="en-US" sz="1850" err="1">
                <a:latin typeface="Courier New"/>
                <a:ea typeface="Courier New" charset="0"/>
                <a:cs typeface="Courier New"/>
              </a:rPr>
              <a:t>By.</a:t>
            </a:r>
            <a:r>
              <a:rPr lang="en-US" sz="1850" err="1">
                <a:solidFill>
                  <a:srgbClr val="00B050"/>
                </a:solidFill>
                <a:latin typeface="Courier New"/>
                <a:ea typeface="Courier New" charset="0"/>
                <a:cs typeface="Courier New"/>
              </a:rPr>
              <a:t>tagName</a:t>
            </a:r>
            <a:r>
              <a:rPr lang="en-US" sz="1850">
                <a:latin typeface="Courier New"/>
                <a:ea typeface="Courier New" charset="0"/>
                <a:cs typeface="Courier New"/>
              </a:rPr>
              <a:t>(“a"));</a:t>
            </a:r>
          </a:p>
          <a:p>
            <a:pPr marL="0" indent="0">
              <a:buNone/>
            </a:pPr>
            <a:endParaRPr lang="en-US" sz="1850">
              <a:latin typeface="Courier New"/>
              <a:ea typeface="Courier New" charset="0"/>
              <a:cs typeface="Courier New"/>
            </a:endParaRPr>
          </a:p>
          <a:p>
            <a:pPr marL="0" indent="0">
              <a:buNone/>
            </a:pPr>
            <a:r>
              <a:rPr lang="en-US" sz="1850" err="1">
                <a:latin typeface="Courier New"/>
                <a:ea typeface="Courier New" charset="0"/>
                <a:cs typeface="Courier New"/>
              </a:rPr>
              <a:t>WebElement</a:t>
            </a:r>
            <a:r>
              <a:rPr lang="en-US" sz="1850">
                <a:latin typeface="Courier New"/>
                <a:ea typeface="Courier New" charset="0"/>
                <a:cs typeface="Courier New"/>
              </a:rPr>
              <a:t> element = </a:t>
            </a:r>
            <a:r>
              <a:rPr lang="en-US" sz="1850" err="1">
                <a:latin typeface="Courier New"/>
                <a:ea typeface="Courier New" charset="0"/>
                <a:cs typeface="Courier New"/>
              </a:rPr>
              <a:t>driver.findElement</a:t>
            </a:r>
            <a:r>
              <a:rPr lang="en-US" sz="1850">
                <a:latin typeface="Courier New"/>
                <a:ea typeface="Courier New" charset="0"/>
                <a:cs typeface="Courier New"/>
              </a:rPr>
              <a:t>(</a:t>
            </a:r>
            <a:r>
              <a:rPr lang="en-US" sz="1850" err="1">
                <a:latin typeface="Courier New"/>
                <a:ea typeface="Courier New" charset="0"/>
                <a:cs typeface="Courier New"/>
              </a:rPr>
              <a:t>By.</a:t>
            </a:r>
            <a:r>
              <a:rPr lang="en-US" sz="1850" err="1">
                <a:solidFill>
                  <a:srgbClr val="00B0F0"/>
                </a:solidFill>
                <a:latin typeface="Courier New"/>
                <a:ea typeface="Courier New" charset="0"/>
                <a:cs typeface="Courier New"/>
              </a:rPr>
              <a:t>linkText</a:t>
            </a:r>
            <a:r>
              <a:rPr lang="en-US" sz="1850">
                <a:latin typeface="Courier New"/>
                <a:ea typeface="Courier New" charset="0"/>
                <a:cs typeface="Courier New"/>
              </a:rPr>
              <a:t>("Click here"));</a:t>
            </a:r>
          </a:p>
          <a:p>
            <a:pPr marL="0" indent="0">
              <a:buNone/>
            </a:pPr>
            <a:endParaRPr lang="en-US" sz="1850">
              <a:latin typeface="Courier New"/>
              <a:ea typeface="Courier New" charset="0"/>
              <a:cs typeface="Courier New"/>
            </a:endParaRPr>
          </a:p>
          <a:p>
            <a:pPr marL="0" indent="0">
              <a:buNone/>
            </a:pPr>
            <a:r>
              <a:rPr lang="en-US" sz="1850" err="1">
                <a:latin typeface="Courier New"/>
                <a:ea typeface="Courier New" charset="0"/>
                <a:cs typeface="Courier New"/>
              </a:rPr>
              <a:t>WebElement</a:t>
            </a:r>
            <a:r>
              <a:rPr lang="en-US" sz="1850">
                <a:latin typeface="Courier New"/>
                <a:ea typeface="Courier New" charset="0"/>
                <a:cs typeface="Courier New"/>
              </a:rPr>
              <a:t> element = </a:t>
            </a:r>
            <a:r>
              <a:rPr lang="en-US" sz="1850" err="1">
                <a:latin typeface="Courier New"/>
                <a:ea typeface="Courier New" charset="0"/>
                <a:cs typeface="Courier New"/>
              </a:rPr>
              <a:t>driver.findElement</a:t>
            </a:r>
            <a:r>
              <a:rPr lang="en-US" sz="1850">
                <a:latin typeface="Courier New"/>
                <a:ea typeface="Courier New" charset="0"/>
                <a:cs typeface="Courier New"/>
              </a:rPr>
              <a:t>(</a:t>
            </a:r>
            <a:r>
              <a:rPr lang="en-US" sz="1850" err="1">
                <a:latin typeface="Courier New"/>
                <a:ea typeface="Courier New" charset="0"/>
                <a:cs typeface="Courier New"/>
              </a:rPr>
              <a:t>By.</a:t>
            </a:r>
            <a:r>
              <a:rPr lang="en-US" sz="1850" err="1">
                <a:solidFill>
                  <a:srgbClr val="0070C0"/>
                </a:solidFill>
                <a:latin typeface="Courier New"/>
                <a:ea typeface="Courier New" charset="0"/>
                <a:cs typeface="Courier New"/>
              </a:rPr>
              <a:t>className</a:t>
            </a:r>
            <a:r>
              <a:rPr lang="en-US" sz="1850">
                <a:latin typeface="Courier New"/>
                <a:ea typeface="Courier New" charset="0"/>
                <a:cs typeface="Courier New"/>
              </a:rPr>
              <a:t>(“</a:t>
            </a:r>
            <a:r>
              <a:rPr lang="en-US" sz="1850" err="1">
                <a:latin typeface="Courier New"/>
                <a:ea typeface="Courier New" charset="0"/>
                <a:cs typeface="Courier New"/>
              </a:rPr>
              <a:t>buttoncls</a:t>
            </a:r>
            <a:r>
              <a:rPr lang="en-US" sz="1850">
                <a:latin typeface="Courier New"/>
                <a:ea typeface="Courier New" charset="0"/>
                <a:cs typeface="Courier New"/>
              </a:rPr>
              <a:t>"));</a:t>
            </a:r>
          </a:p>
          <a:p>
            <a:pPr marL="0" indent="0">
              <a:buNone/>
            </a:pPr>
            <a:endParaRPr lang="en-US" sz="1850">
              <a:latin typeface="Courier New"/>
              <a:ea typeface="Courier New" charset="0"/>
              <a:cs typeface="Courier New"/>
            </a:endParaRPr>
          </a:p>
          <a:p>
            <a:pPr marL="0" indent="0">
              <a:buNone/>
            </a:pPr>
            <a:r>
              <a:rPr lang="en-US" sz="1850" err="1">
                <a:latin typeface="Courier New"/>
                <a:ea typeface="Courier New" charset="0"/>
                <a:cs typeface="Courier New"/>
              </a:rPr>
              <a:t>WebElement</a:t>
            </a:r>
            <a:r>
              <a:rPr lang="en-US" sz="1850">
                <a:latin typeface="Courier New"/>
                <a:ea typeface="Courier New" charset="0"/>
                <a:cs typeface="Courier New"/>
              </a:rPr>
              <a:t> element = </a:t>
            </a:r>
            <a:r>
              <a:rPr lang="en-US" sz="1850" err="1">
                <a:latin typeface="Courier New"/>
                <a:ea typeface="Courier New" charset="0"/>
                <a:cs typeface="Courier New"/>
              </a:rPr>
              <a:t>driver.findElement</a:t>
            </a:r>
            <a:r>
              <a:rPr lang="en-US" sz="1850">
                <a:latin typeface="Courier New"/>
                <a:ea typeface="Courier New" charset="0"/>
                <a:cs typeface="Courier New"/>
              </a:rPr>
              <a:t>(</a:t>
            </a:r>
            <a:r>
              <a:rPr lang="en-US" sz="1850" err="1">
                <a:latin typeface="Courier New"/>
                <a:ea typeface="Courier New" charset="0"/>
                <a:cs typeface="Courier New"/>
              </a:rPr>
              <a:t>By.</a:t>
            </a:r>
            <a:r>
              <a:rPr lang="en-US" sz="1850" err="1">
                <a:solidFill>
                  <a:schemeClr val="accent1">
                    <a:lumMod val="75000"/>
                  </a:schemeClr>
                </a:solidFill>
                <a:latin typeface="Courier New"/>
                <a:ea typeface="Courier New" charset="0"/>
                <a:cs typeface="Courier New"/>
              </a:rPr>
              <a:t>cssSelector</a:t>
            </a:r>
            <a:r>
              <a:rPr lang="en-US" sz="1850">
                <a:latin typeface="Courier New"/>
                <a:ea typeface="Courier New" charset="0"/>
                <a:cs typeface="Courier New"/>
              </a:rPr>
              <a:t>(“</a:t>
            </a:r>
            <a:r>
              <a:rPr lang="en-US" sz="1850" err="1">
                <a:latin typeface="Courier New"/>
                <a:ea typeface="Courier New" charset="0"/>
                <a:cs typeface="Courier New"/>
              </a:rPr>
              <a:t>a#link</a:t>
            </a:r>
            <a:r>
              <a:rPr lang="en-US" sz="1850">
                <a:latin typeface="Courier New"/>
                <a:ea typeface="Courier New" charset="0"/>
                <a:cs typeface="Courier New"/>
              </a:rPr>
              <a:t>")); </a:t>
            </a:r>
            <a:r>
              <a:rPr lang="en-US" sz="1850">
                <a:latin typeface="Courier New"/>
                <a:ea typeface="Courier New" charset="0"/>
                <a:cs typeface="Courier New"/>
                <a:sym typeface="Wingdings" panose="05000000000000000000" pitchFamily="2" charset="2"/>
              </a:rPr>
              <a:t> </a:t>
            </a:r>
            <a:r>
              <a:rPr lang="en-US" sz="1850" err="1">
                <a:latin typeface="Courier New"/>
                <a:ea typeface="Courier New" charset="0"/>
                <a:cs typeface="Courier New"/>
                <a:sym typeface="Wingdings" panose="05000000000000000000" pitchFamily="2" charset="2"/>
              </a:rPr>
              <a:t>css</a:t>
            </a:r>
            <a:r>
              <a:rPr lang="en-US" sz="1850">
                <a:latin typeface="Courier New"/>
                <a:ea typeface="Courier New" charset="0"/>
                <a:cs typeface="Courier New"/>
                <a:sym typeface="Wingdings" panose="05000000000000000000" pitchFamily="2" charset="2"/>
              </a:rPr>
              <a:t> Tag and ID selector</a:t>
            </a:r>
          </a:p>
          <a:p>
            <a:pPr marL="0" indent="0">
              <a:buNone/>
            </a:pPr>
            <a:endParaRPr lang="en-US" sz="1850">
              <a:latin typeface="Courier New"/>
              <a:ea typeface="Courier New" charset="0"/>
              <a:cs typeface="Courier New"/>
              <a:sym typeface="Wingdings" panose="05000000000000000000" pitchFamily="2" charset="2"/>
            </a:endParaRPr>
          </a:p>
          <a:p>
            <a:pPr marL="0" indent="0">
              <a:buNone/>
            </a:pPr>
            <a:r>
              <a:rPr lang="en-US" sz="1850" err="1">
                <a:latin typeface="Courier New"/>
                <a:ea typeface="Courier New" charset="0"/>
                <a:cs typeface="Courier New"/>
              </a:rPr>
              <a:t>WebElement</a:t>
            </a:r>
            <a:r>
              <a:rPr lang="en-US" sz="1850">
                <a:latin typeface="Courier New"/>
                <a:ea typeface="Courier New" charset="0"/>
                <a:cs typeface="Courier New"/>
              </a:rPr>
              <a:t> element = </a:t>
            </a:r>
            <a:r>
              <a:rPr lang="en-US" sz="1850" err="1">
                <a:latin typeface="Courier New"/>
                <a:ea typeface="Courier New" charset="0"/>
                <a:cs typeface="Courier New"/>
              </a:rPr>
              <a:t>driver.findElement</a:t>
            </a:r>
            <a:r>
              <a:rPr lang="en-US" sz="1850">
                <a:latin typeface="Courier New"/>
                <a:ea typeface="Courier New" charset="0"/>
                <a:cs typeface="Courier New"/>
              </a:rPr>
              <a:t>(</a:t>
            </a:r>
            <a:r>
              <a:rPr lang="en-US" sz="1850" err="1">
                <a:latin typeface="Courier New"/>
                <a:ea typeface="Courier New" charset="0"/>
                <a:cs typeface="Courier New"/>
              </a:rPr>
              <a:t>By.</a:t>
            </a:r>
            <a:r>
              <a:rPr lang="en-US" sz="1850" err="1">
                <a:solidFill>
                  <a:schemeClr val="accent1">
                    <a:lumMod val="75000"/>
                  </a:schemeClr>
                </a:solidFill>
                <a:latin typeface="Courier New"/>
                <a:ea typeface="Courier New" charset="0"/>
                <a:cs typeface="Courier New"/>
              </a:rPr>
              <a:t>cssSelector</a:t>
            </a:r>
            <a:r>
              <a:rPr lang="en-US" sz="1850">
                <a:latin typeface="Courier New"/>
                <a:ea typeface="Courier New" charset="0"/>
                <a:cs typeface="Courier New"/>
              </a:rPr>
              <a:t>(“</a:t>
            </a:r>
            <a:r>
              <a:rPr lang="en-US" sz="1850" err="1">
                <a:latin typeface="Courier New"/>
                <a:ea typeface="Courier New" charset="0"/>
                <a:cs typeface="Courier New"/>
              </a:rPr>
              <a:t>a.buttoncls</a:t>
            </a:r>
            <a:r>
              <a:rPr lang="en-US" sz="1850">
                <a:latin typeface="Courier New"/>
                <a:ea typeface="Courier New" charset="0"/>
                <a:cs typeface="Courier New"/>
              </a:rPr>
              <a:t>")); </a:t>
            </a:r>
            <a:r>
              <a:rPr lang="en-US" sz="1850">
                <a:latin typeface="Courier New"/>
                <a:ea typeface="Courier New" charset="0"/>
                <a:cs typeface="Courier New"/>
                <a:sym typeface="Wingdings" panose="05000000000000000000" pitchFamily="2" charset="2"/>
              </a:rPr>
              <a:t> </a:t>
            </a:r>
            <a:r>
              <a:rPr lang="en-US" sz="1850" err="1">
                <a:latin typeface="Courier New"/>
                <a:ea typeface="Courier New" charset="0"/>
                <a:cs typeface="Courier New"/>
                <a:sym typeface="Wingdings" panose="05000000000000000000" pitchFamily="2" charset="2"/>
              </a:rPr>
              <a:t>css</a:t>
            </a:r>
            <a:r>
              <a:rPr lang="en-US" sz="1850">
                <a:latin typeface="Courier New"/>
                <a:ea typeface="Courier New" charset="0"/>
                <a:cs typeface="Courier New"/>
                <a:sym typeface="Wingdings" panose="05000000000000000000" pitchFamily="2" charset="2"/>
              </a:rPr>
              <a:t> Tag and class selector</a:t>
            </a:r>
          </a:p>
          <a:p>
            <a:pPr marL="0" indent="0">
              <a:buNone/>
            </a:pPr>
            <a:endParaRPr lang="en-US" sz="1850">
              <a:latin typeface="Courier New"/>
              <a:ea typeface="Courier New" charset="0"/>
              <a:cs typeface="Courier New"/>
              <a:sym typeface="Wingdings" panose="05000000000000000000" pitchFamily="2" charset="2"/>
            </a:endParaRPr>
          </a:p>
          <a:p>
            <a:pPr marL="0" indent="0">
              <a:buNone/>
            </a:pPr>
            <a:endParaRPr lang="en-US" sz="1850">
              <a:latin typeface="Courier New"/>
              <a:ea typeface="Courier New" charset="0"/>
              <a:cs typeface="Courier New"/>
              <a:sym typeface="Wingdings" panose="05000000000000000000" pitchFamily="2" charset="2"/>
            </a:endParaRPr>
          </a:p>
          <a:p>
            <a:pPr marL="0" indent="0">
              <a:buNone/>
            </a:pPr>
            <a:endParaRPr lang="en-US" sz="1850">
              <a:latin typeface="Courier New"/>
              <a:ea typeface="Courier New" charset="0"/>
              <a:cs typeface="Courier New"/>
            </a:endParaRPr>
          </a:p>
          <a:p>
            <a:pPr marL="0" indent="0">
              <a:buNone/>
            </a:pPr>
            <a:endParaRPr lang="en-US" sz="1850">
              <a:latin typeface="Courier New"/>
              <a:ea typeface="Courier New" charset="0"/>
              <a:cs typeface="Courier New"/>
            </a:endParaRPr>
          </a:p>
          <a:p>
            <a:pPr marL="0" indent="0">
              <a:buNone/>
            </a:pPr>
            <a:endParaRPr lang="en-US" sz="1850">
              <a:latin typeface="Courier New"/>
              <a:ea typeface="Courier New" charset="0"/>
              <a:cs typeface="Courier New"/>
            </a:endParaRPr>
          </a:p>
          <a:p>
            <a:pPr marL="0" indent="0">
              <a:buNone/>
            </a:pPr>
            <a:endParaRPr lang="en-US" sz="1850">
              <a:latin typeface="Courier New"/>
              <a:ea typeface="Courier New" charset="0"/>
              <a:cs typeface="Courier New"/>
            </a:endParaRPr>
          </a:p>
          <a:p>
            <a:pPr marL="0" indent="0">
              <a:buNone/>
            </a:pPr>
            <a:endParaRPr lang="en-US" sz="1850">
              <a:latin typeface="Courier New"/>
              <a:ea typeface="Courier New" charset="0"/>
              <a:cs typeface="Courier New"/>
            </a:endParaRPr>
          </a:p>
          <a:p>
            <a:pPr marL="0" indent="0">
              <a:buNone/>
            </a:pPr>
            <a:endParaRPr lang="en-US" sz="1850">
              <a:latin typeface="Courier New"/>
              <a:ea typeface="Courier New" charset="0"/>
              <a:cs typeface="Courier New"/>
            </a:endParaRPr>
          </a:p>
          <a:p>
            <a:pPr marL="0" indent="0">
              <a:buNone/>
            </a:pPr>
            <a:endParaRPr lang="en-US" sz="1850">
              <a:latin typeface="Courier New"/>
              <a:ea typeface="Courier New" charset="0"/>
              <a:cs typeface="Courier New"/>
            </a:endParaRPr>
          </a:p>
          <a:p>
            <a:pPr marL="0" indent="0">
              <a:buNone/>
            </a:pPr>
            <a:endParaRPr lang="en-US" sz="1850">
              <a:latin typeface="Courier New"/>
              <a:ea typeface="Courier New" charset="0"/>
              <a:cs typeface="Courier New"/>
            </a:endParaRPr>
          </a:p>
          <a:p>
            <a:pPr marL="437515" lvl="1" indent="0">
              <a:buNone/>
            </a:pPr>
            <a:endParaRPr lang="en-US" sz="1800">
              <a:cs typeface="Arial"/>
            </a:endParaRPr>
          </a:p>
          <a:p>
            <a:pPr marL="780415" lvl="1" indent="-342900"/>
            <a:endParaRPr lang="en-US" sz="2100">
              <a:cs typeface="Arial"/>
            </a:endParaRPr>
          </a:p>
          <a:p>
            <a:pPr marL="315595" indent="-315595"/>
            <a:endParaRPr lang="en-US" sz="2100">
              <a:cs typeface="Arial"/>
            </a:endParaRPr>
          </a:p>
          <a:p>
            <a:pPr marL="315595" indent="-315595"/>
            <a:endParaRPr lang="en-US" sz="2100">
              <a:cs typeface="Arial"/>
            </a:endParaRPr>
          </a:p>
          <a:p>
            <a:pPr marL="315595" indent="-315595"/>
            <a:endParaRPr lang="en-US">
              <a:cs typeface="Arial"/>
            </a:endParaRPr>
          </a:p>
        </p:txBody>
      </p:sp>
      <p:sp>
        <p:nvSpPr>
          <p:cNvPr id="4" name="TextBox 3"/>
          <p:cNvSpPr txBox="1"/>
          <p:nvPr/>
        </p:nvSpPr>
        <p:spPr>
          <a:xfrm>
            <a:off x="573806" y="1438793"/>
            <a:ext cx="10799751" cy="369332"/>
          </a:xfrm>
          <a:prstGeom prst="rect">
            <a:avLst/>
          </a:prstGeom>
          <a:noFill/>
        </p:spPr>
        <p:txBody>
          <a:bodyPr wrap="none" rtlCol="0">
            <a:spAutoFit/>
          </a:bodyPr>
          <a:lstStyle/>
          <a:p>
            <a:r>
              <a:rPr lang="en-US" b="1">
                <a:latin typeface="Courier New" charset="0"/>
                <a:ea typeface="Courier New" charset="0"/>
                <a:cs typeface="Courier New" charset="0"/>
              </a:rPr>
              <a:t>&lt;</a:t>
            </a:r>
            <a:r>
              <a:rPr lang="en-US" b="1">
                <a:solidFill>
                  <a:srgbClr val="00B050"/>
                </a:solidFill>
                <a:latin typeface="Courier New" charset="0"/>
                <a:ea typeface="Courier New" charset="0"/>
                <a:cs typeface="Courier New" charset="0"/>
              </a:rPr>
              <a:t>a</a:t>
            </a:r>
            <a:r>
              <a:rPr lang="en-US" b="1">
                <a:latin typeface="Courier New" charset="0"/>
                <a:ea typeface="Courier New" charset="0"/>
                <a:cs typeface="Courier New" charset="0"/>
              </a:rPr>
              <a:t> </a:t>
            </a:r>
            <a:r>
              <a:rPr lang="en-US" b="1" err="1">
                <a:latin typeface="Courier New" charset="0"/>
                <a:ea typeface="Courier New" charset="0"/>
                <a:cs typeface="Courier New" charset="0"/>
              </a:rPr>
              <a:t>href</a:t>
            </a:r>
            <a:r>
              <a:rPr lang="en-US" b="1">
                <a:latin typeface="Courier New" charset="0"/>
                <a:ea typeface="Courier New" charset="0"/>
                <a:cs typeface="Courier New" charset="0"/>
              </a:rPr>
              <a:t>=”page2.html“ </a:t>
            </a:r>
            <a:r>
              <a:rPr lang="en-US" b="1">
                <a:solidFill>
                  <a:srgbClr val="0070C0"/>
                </a:solidFill>
                <a:latin typeface="Courier New" charset="0"/>
                <a:ea typeface="Courier New" charset="0"/>
                <a:cs typeface="Courier New" charset="0"/>
              </a:rPr>
              <a:t>class</a:t>
            </a:r>
            <a:r>
              <a:rPr lang="en-US" b="1">
                <a:latin typeface="Courier New" charset="0"/>
                <a:ea typeface="Courier New" charset="0"/>
                <a:cs typeface="Courier New" charset="0"/>
              </a:rPr>
              <a:t>=“</a:t>
            </a:r>
            <a:r>
              <a:rPr lang="en-US" b="1" err="1">
                <a:latin typeface="Courier New" charset="0"/>
                <a:ea typeface="Courier New" charset="0"/>
                <a:cs typeface="Courier New" charset="0"/>
              </a:rPr>
              <a:t>buttoncls</a:t>
            </a:r>
            <a:r>
              <a:rPr lang="en-US" b="1">
                <a:latin typeface="Courier New" charset="0"/>
                <a:ea typeface="Courier New" charset="0"/>
                <a:cs typeface="Courier New" charset="0"/>
              </a:rPr>
              <a:t>” </a:t>
            </a:r>
            <a:r>
              <a:rPr lang="en-US" b="1">
                <a:solidFill>
                  <a:srgbClr val="FF0000"/>
                </a:solidFill>
                <a:latin typeface="Courier New" charset="0"/>
                <a:ea typeface="Courier New" charset="0"/>
                <a:cs typeface="Courier New" charset="0"/>
              </a:rPr>
              <a:t>name</a:t>
            </a:r>
            <a:r>
              <a:rPr lang="en-US" b="1">
                <a:latin typeface="Courier New" charset="0"/>
                <a:ea typeface="Courier New" charset="0"/>
                <a:cs typeface="Courier New" charset="0"/>
              </a:rPr>
              <a:t>=“button" </a:t>
            </a:r>
            <a:r>
              <a:rPr lang="en-US" b="1">
                <a:solidFill>
                  <a:srgbClr val="7030A0"/>
                </a:solidFill>
                <a:latin typeface="Courier New" charset="0"/>
                <a:ea typeface="Courier New" charset="0"/>
                <a:cs typeface="Courier New" charset="0"/>
              </a:rPr>
              <a:t>id</a:t>
            </a:r>
            <a:r>
              <a:rPr lang="en-US" b="1">
                <a:latin typeface="Courier New" charset="0"/>
                <a:ea typeface="Courier New" charset="0"/>
                <a:cs typeface="Courier New" charset="0"/>
              </a:rPr>
              <a:t>="link"&gt;</a:t>
            </a:r>
            <a:r>
              <a:rPr lang="en-US" b="1">
                <a:solidFill>
                  <a:srgbClr val="00B0F0"/>
                </a:solidFill>
                <a:latin typeface="Courier New" charset="0"/>
                <a:ea typeface="Courier New" charset="0"/>
                <a:cs typeface="Courier New" charset="0"/>
              </a:rPr>
              <a:t>Click here</a:t>
            </a:r>
            <a:r>
              <a:rPr lang="en-US" b="1">
                <a:latin typeface="Courier New" charset="0"/>
                <a:ea typeface="Courier New" charset="0"/>
                <a:cs typeface="Courier New" charset="0"/>
              </a:rPr>
              <a:t>&lt;/a&gt;</a:t>
            </a:r>
          </a:p>
        </p:txBody>
      </p:sp>
    </p:spTree>
    <p:extLst>
      <p:ext uri="{BB962C8B-B14F-4D97-AF65-F5344CB8AC3E}">
        <p14:creationId xmlns:p14="http://schemas.microsoft.com/office/powerpoint/2010/main" val="2014948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EC6531C-857A-4F8B-B807-19BCF0731F05}"/>
              </a:ext>
            </a:extLst>
          </p:cNvPr>
          <p:cNvSpPr>
            <a:spLocks noGrp="1"/>
          </p:cNvSpPr>
          <p:nvPr>
            <p:ph type="title"/>
          </p:nvPr>
        </p:nvSpPr>
        <p:spPr/>
        <p:txBody>
          <a:bodyPr>
            <a:normAutofit fontScale="90000"/>
          </a:bodyPr>
          <a:lstStyle/>
          <a:p>
            <a:r>
              <a:rPr lang="nb-NO" b="0" err="1"/>
              <a:t>Practice</a:t>
            </a:r>
            <a:r>
              <a:rPr lang="nb-NO" b="0"/>
              <a:t> </a:t>
            </a:r>
            <a:r>
              <a:rPr lang="nb-NO" b="0" err="1"/>
              <a:t>Exercise</a:t>
            </a:r>
            <a:r>
              <a:rPr lang="nb-NO" b="0"/>
              <a:t> 1 - </a:t>
            </a:r>
            <a:r>
              <a:rPr lang="nb-NO" sz="2000" b="0" err="1"/>
              <a:t>Textarea</a:t>
            </a:r>
            <a:br>
              <a:rPr lang="nb-NO" b="0"/>
            </a:br>
            <a:endParaRPr lang="nb-NO"/>
          </a:p>
        </p:txBody>
      </p:sp>
      <p:sp>
        <p:nvSpPr>
          <p:cNvPr id="3" name="Plassholder for innhold 2">
            <a:extLst>
              <a:ext uri="{FF2B5EF4-FFF2-40B4-BE49-F238E27FC236}">
                <a16:creationId xmlns:a16="http://schemas.microsoft.com/office/drawing/2014/main" id="{92572379-BFBC-4A98-AFE8-183953A8BEFF}"/>
              </a:ext>
            </a:extLst>
          </p:cNvPr>
          <p:cNvSpPr>
            <a:spLocks noGrp="1"/>
          </p:cNvSpPr>
          <p:nvPr>
            <p:ph idx="1"/>
          </p:nvPr>
        </p:nvSpPr>
        <p:spPr>
          <a:xfrm>
            <a:off x="649964" y="1425441"/>
            <a:ext cx="10892072" cy="1618548"/>
          </a:xfrm>
        </p:spPr>
        <p:txBody>
          <a:bodyPr>
            <a:normAutofit fontScale="25000" lnSpcReduction="20000"/>
          </a:bodyPr>
          <a:lstStyle/>
          <a:p>
            <a:r>
              <a:rPr lang="en-US" sz="8600"/>
              <a:t>Launch new browser</a:t>
            </a:r>
          </a:p>
          <a:p>
            <a:endParaRPr lang="en-US" sz="8600"/>
          </a:p>
          <a:p>
            <a:r>
              <a:rPr lang="en-US" sz="8600"/>
              <a:t>Open URL </a:t>
            </a:r>
            <a:r>
              <a:rPr lang="en-US" sz="8600">
                <a:hlinkClick r:id="rId3"/>
              </a:rPr>
              <a:t>https://itera-qa.azurewebsites.net/home/automation</a:t>
            </a:r>
            <a:endParaRPr lang="en-US" sz="8600"/>
          </a:p>
          <a:p>
            <a:endParaRPr lang="en-US" sz="8600"/>
          </a:p>
          <a:p>
            <a:r>
              <a:rPr lang="en-US" sz="8600"/>
              <a:t>Type Name, Mobile number, Email address, Password, Address (Use ID locator )</a:t>
            </a:r>
          </a:p>
          <a:p>
            <a:endParaRPr lang="en-US" sz="8600"/>
          </a:p>
          <a:p>
            <a:r>
              <a:rPr lang="en-US" sz="8600"/>
              <a:t>Click on Submit button (Use Name locator)</a:t>
            </a:r>
          </a:p>
          <a:p>
            <a:endParaRPr lang="en-US" sz="8600"/>
          </a:p>
          <a:p>
            <a:r>
              <a:rPr lang="en-US" sz="8600"/>
              <a:t>Close browser</a:t>
            </a:r>
          </a:p>
          <a:p>
            <a:endParaRPr lang="nb-NO"/>
          </a:p>
        </p:txBody>
      </p:sp>
    </p:spTree>
    <p:extLst>
      <p:ext uri="{BB962C8B-B14F-4D97-AF65-F5344CB8AC3E}">
        <p14:creationId xmlns:p14="http://schemas.microsoft.com/office/powerpoint/2010/main" val="2641957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9569B6F-C161-4F8C-96D6-C182E8890A95}"/>
              </a:ext>
            </a:extLst>
          </p:cNvPr>
          <p:cNvSpPr>
            <a:spLocks noGrp="1"/>
          </p:cNvSpPr>
          <p:nvPr>
            <p:ph type="title"/>
          </p:nvPr>
        </p:nvSpPr>
        <p:spPr/>
        <p:txBody>
          <a:bodyPr/>
          <a:lstStyle/>
          <a:p>
            <a:r>
              <a:rPr lang="nb-NO" b="0" err="1"/>
              <a:t>Practice</a:t>
            </a:r>
            <a:r>
              <a:rPr lang="nb-NO" b="0"/>
              <a:t> </a:t>
            </a:r>
            <a:r>
              <a:rPr lang="nb-NO" b="0" err="1"/>
              <a:t>Exercise</a:t>
            </a:r>
            <a:r>
              <a:rPr lang="nb-NO" b="0"/>
              <a:t> 1 - </a:t>
            </a:r>
            <a:r>
              <a:rPr lang="nb-NO">
                <a:solidFill>
                  <a:srgbClr val="00B050"/>
                </a:solidFill>
              </a:rPr>
              <a:t>SOLUTION</a:t>
            </a:r>
          </a:p>
        </p:txBody>
      </p:sp>
      <p:sp>
        <p:nvSpPr>
          <p:cNvPr id="3" name="Plassholder for innhold 2">
            <a:extLst>
              <a:ext uri="{FF2B5EF4-FFF2-40B4-BE49-F238E27FC236}">
                <a16:creationId xmlns:a16="http://schemas.microsoft.com/office/drawing/2014/main" id="{25807DCC-8172-4102-8180-D46114C86439}"/>
              </a:ext>
            </a:extLst>
          </p:cNvPr>
          <p:cNvSpPr>
            <a:spLocks noGrp="1"/>
          </p:cNvSpPr>
          <p:nvPr>
            <p:ph idx="1"/>
          </p:nvPr>
        </p:nvSpPr>
        <p:spPr>
          <a:xfrm>
            <a:off x="446448" y="1473567"/>
            <a:ext cx="17103129" cy="5300211"/>
          </a:xfrm>
        </p:spPr>
        <p:txBody>
          <a:bodyPr>
            <a:normAutofit fontScale="62500" lnSpcReduction="20000"/>
          </a:bodyPr>
          <a:lstStyle/>
          <a:p>
            <a:pPr marL="0" indent="0">
              <a:buNone/>
            </a:pPr>
            <a:r>
              <a:rPr lang="nb-NO"/>
              <a:t>    import </a:t>
            </a:r>
            <a:r>
              <a:rPr lang="nb-NO" err="1"/>
              <a:t>org.testng.annotations.Test</a:t>
            </a:r>
            <a:r>
              <a:rPr lang="nb-NO"/>
              <a:t>;</a:t>
            </a:r>
          </a:p>
          <a:p>
            <a:pPr marL="0" indent="0">
              <a:buNone/>
            </a:pPr>
            <a:r>
              <a:rPr lang="nb-NO"/>
              <a:t>    import </a:t>
            </a:r>
            <a:r>
              <a:rPr lang="nb-NO" err="1"/>
              <a:t>org.testng.annotations.BeforeClass</a:t>
            </a:r>
            <a:r>
              <a:rPr lang="nb-NO"/>
              <a:t>;</a:t>
            </a:r>
          </a:p>
          <a:p>
            <a:pPr marL="0" indent="0">
              <a:buNone/>
            </a:pPr>
            <a:r>
              <a:rPr lang="nb-NO"/>
              <a:t>    import </a:t>
            </a:r>
            <a:r>
              <a:rPr lang="nb-NO" err="1"/>
              <a:t>java.util.concurrent.TimeUnit</a:t>
            </a:r>
            <a:r>
              <a:rPr lang="nb-NO"/>
              <a:t>;</a:t>
            </a:r>
          </a:p>
          <a:p>
            <a:pPr marL="0" indent="0">
              <a:buNone/>
            </a:pPr>
            <a:r>
              <a:rPr lang="nb-NO"/>
              <a:t>    import </a:t>
            </a:r>
            <a:r>
              <a:rPr lang="nb-NO" err="1"/>
              <a:t>org.openqa.selenium.By</a:t>
            </a:r>
            <a:r>
              <a:rPr lang="nb-NO"/>
              <a:t>;</a:t>
            </a:r>
          </a:p>
          <a:p>
            <a:pPr marL="0" indent="0">
              <a:buNone/>
            </a:pPr>
            <a:r>
              <a:rPr lang="nb-NO"/>
              <a:t>    import </a:t>
            </a:r>
            <a:r>
              <a:rPr lang="nb-NO" err="1"/>
              <a:t>org.openqa.selenium.WebDriver</a:t>
            </a:r>
            <a:r>
              <a:rPr lang="nb-NO"/>
              <a:t>;</a:t>
            </a:r>
          </a:p>
          <a:p>
            <a:pPr marL="0" indent="0">
              <a:buNone/>
            </a:pPr>
            <a:r>
              <a:rPr lang="nb-NO"/>
              <a:t>    import </a:t>
            </a:r>
            <a:r>
              <a:rPr lang="nb-NO" err="1"/>
              <a:t>org.openqa.selenium.chrome.ChromeDriver</a:t>
            </a:r>
            <a:r>
              <a:rPr lang="nb-NO"/>
              <a:t>;</a:t>
            </a:r>
          </a:p>
          <a:p>
            <a:pPr marL="0" indent="0">
              <a:buNone/>
            </a:pPr>
            <a:r>
              <a:rPr lang="nb-NO"/>
              <a:t>    import </a:t>
            </a:r>
            <a:r>
              <a:rPr lang="nb-NO" err="1"/>
              <a:t>org.testng.annotations.AfterClass</a:t>
            </a:r>
            <a:r>
              <a:rPr lang="nb-NO"/>
              <a:t>;</a:t>
            </a:r>
          </a:p>
          <a:p>
            <a:pPr marL="0" indent="0">
              <a:buNone/>
            </a:pPr>
            <a:endParaRPr lang="nb-NO"/>
          </a:p>
          <a:p>
            <a:pPr marL="0" indent="0">
              <a:buNone/>
            </a:pPr>
            <a:r>
              <a:rPr lang="nb-NO"/>
              <a:t>    </a:t>
            </a:r>
            <a:r>
              <a:rPr lang="nb-NO" err="1"/>
              <a:t>public</a:t>
            </a:r>
            <a:r>
              <a:rPr lang="nb-NO"/>
              <a:t> </a:t>
            </a:r>
            <a:r>
              <a:rPr lang="nb-NO" err="1"/>
              <a:t>class</a:t>
            </a:r>
            <a:r>
              <a:rPr lang="nb-NO"/>
              <a:t> Exercise1 {</a:t>
            </a:r>
          </a:p>
          <a:p>
            <a:pPr marL="0" indent="0">
              <a:buNone/>
            </a:pPr>
            <a:r>
              <a:rPr lang="nb-NO"/>
              <a:t>    </a:t>
            </a:r>
            <a:r>
              <a:rPr lang="nb-NO" err="1"/>
              <a:t>WebDriver</a:t>
            </a:r>
            <a:r>
              <a:rPr lang="nb-NO"/>
              <a:t> driver;</a:t>
            </a:r>
          </a:p>
          <a:p>
            <a:pPr marL="0" indent="0">
              <a:buNone/>
            </a:pPr>
            <a:endParaRPr lang="nb-NO"/>
          </a:p>
          <a:p>
            <a:pPr marL="0" indent="0">
              <a:buNone/>
            </a:pPr>
            <a:r>
              <a:rPr lang="nb-NO"/>
              <a:t>    </a:t>
            </a:r>
            <a:r>
              <a:rPr lang="nb-NO">
                <a:solidFill>
                  <a:srgbClr val="00B050"/>
                </a:solidFill>
              </a:rPr>
              <a:t>@</a:t>
            </a:r>
            <a:r>
              <a:rPr lang="nb-NO" err="1">
                <a:solidFill>
                  <a:srgbClr val="00B050"/>
                </a:solidFill>
              </a:rPr>
              <a:t>BeforeClas</a:t>
            </a:r>
            <a:endParaRPr lang="nb-NO">
              <a:solidFill>
                <a:srgbClr val="00B050"/>
              </a:solidFill>
            </a:endParaRPr>
          </a:p>
          <a:p>
            <a:pPr marL="0" indent="0">
              <a:buNone/>
            </a:pPr>
            <a:r>
              <a:rPr lang="nb-NO"/>
              <a:t>    </a:t>
            </a:r>
            <a:r>
              <a:rPr lang="nb-NO" err="1"/>
              <a:t>public</a:t>
            </a:r>
            <a:r>
              <a:rPr lang="nb-NO"/>
              <a:t> </a:t>
            </a:r>
            <a:r>
              <a:rPr lang="nb-NO" err="1"/>
              <a:t>void</a:t>
            </a:r>
            <a:r>
              <a:rPr lang="nb-NO"/>
              <a:t> </a:t>
            </a:r>
            <a:r>
              <a:rPr lang="nb-NO" err="1"/>
              <a:t>beforeClass</a:t>
            </a:r>
            <a:r>
              <a:rPr lang="nb-NO"/>
              <a:t>() {</a:t>
            </a:r>
          </a:p>
          <a:p>
            <a:pPr marL="0" indent="0">
              <a:buNone/>
            </a:pPr>
            <a:r>
              <a:rPr lang="nb-NO"/>
              <a:t>    driver = </a:t>
            </a:r>
            <a:r>
              <a:rPr lang="nb-NO" err="1"/>
              <a:t>new</a:t>
            </a:r>
            <a:r>
              <a:rPr lang="nb-NO"/>
              <a:t> </a:t>
            </a:r>
            <a:r>
              <a:rPr lang="nb-NO" err="1">
                <a:solidFill>
                  <a:srgbClr val="FF0000"/>
                </a:solidFill>
              </a:rPr>
              <a:t>ChromeDriver</a:t>
            </a:r>
            <a:r>
              <a:rPr lang="nb-NO"/>
              <a:t>();</a:t>
            </a:r>
          </a:p>
          <a:p>
            <a:pPr marL="0" indent="0">
              <a:buNone/>
            </a:pPr>
            <a:r>
              <a:rPr lang="nb-NO"/>
              <a:t>    </a:t>
            </a:r>
            <a:r>
              <a:rPr lang="nb-NO" err="1"/>
              <a:t>driver.</a:t>
            </a:r>
            <a:r>
              <a:rPr lang="nb-NO" err="1">
                <a:solidFill>
                  <a:srgbClr val="FF0000"/>
                </a:solidFill>
              </a:rPr>
              <a:t>manage</a:t>
            </a:r>
            <a:r>
              <a:rPr lang="nb-NO"/>
              <a:t>().</a:t>
            </a:r>
            <a:r>
              <a:rPr lang="nb-NO" err="1">
                <a:solidFill>
                  <a:srgbClr val="FF0000"/>
                </a:solidFill>
              </a:rPr>
              <a:t>timeouts</a:t>
            </a:r>
            <a:r>
              <a:rPr lang="nb-NO"/>
              <a:t>().</a:t>
            </a:r>
            <a:r>
              <a:rPr lang="nb-NO" err="1">
                <a:solidFill>
                  <a:srgbClr val="FF0000"/>
                </a:solidFill>
              </a:rPr>
              <a:t>implicitlyWait</a:t>
            </a:r>
            <a:r>
              <a:rPr lang="nb-NO"/>
              <a:t>(10, </a:t>
            </a:r>
            <a:r>
              <a:rPr lang="nb-NO" err="1"/>
              <a:t>TimeUnit.SECONDS</a:t>
            </a:r>
            <a:r>
              <a:rPr lang="nb-NO"/>
              <a:t>);</a:t>
            </a:r>
          </a:p>
          <a:p>
            <a:pPr marL="0" indent="0">
              <a:buNone/>
            </a:pPr>
            <a:r>
              <a:rPr lang="nb-NO"/>
              <a:t>    </a:t>
            </a:r>
            <a:r>
              <a:rPr lang="nb-NO" err="1"/>
              <a:t>driver.</a:t>
            </a:r>
            <a:r>
              <a:rPr lang="nb-NO" err="1">
                <a:solidFill>
                  <a:srgbClr val="FF0000"/>
                </a:solidFill>
              </a:rPr>
              <a:t>manage</a:t>
            </a:r>
            <a:r>
              <a:rPr lang="nb-NO"/>
              <a:t>().</a:t>
            </a:r>
            <a:r>
              <a:rPr lang="nb-NO" err="1">
                <a:solidFill>
                  <a:srgbClr val="FF0000"/>
                </a:solidFill>
              </a:rPr>
              <a:t>window</a:t>
            </a:r>
            <a:r>
              <a:rPr lang="nb-NO"/>
              <a:t>().</a:t>
            </a:r>
            <a:r>
              <a:rPr lang="nb-NO" err="1">
                <a:solidFill>
                  <a:srgbClr val="FF0000"/>
                </a:solidFill>
              </a:rPr>
              <a:t>maximize</a:t>
            </a:r>
            <a:r>
              <a:rPr lang="nb-NO"/>
              <a:t>();</a:t>
            </a:r>
          </a:p>
          <a:p>
            <a:pPr marL="0" indent="0">
              <a:buNone/>
            </a:pPr>
            <a:r>
              <a:rPr lang="nb-NO"/>
              <a:t>    </a:t>
            </a:r>
            <a:r>
              <a:rPr lang="nb-NO" err="1"/>
              <a:t>driver.</a:t>
            </a:r>
            <a:r>
              <a:rPr lang="nb-NO" err="1">
                <a:solidFill>
                  <a:srgbClr val="FF0000"/>
                </a:solidFill>
              </a:rPr>
              <a:t>get</a:t>
            </a:r>
            <a:r>
              <a:rPr lang="nb-NO"/>
              <a:t>("https://itera-qa.azurewebsites.net/home/automation");</a:t>
            </a:r>
          </a:p>
          <a:p>
            <a:pPr marL="0" indent="0">
              <a:buNone/>
            </a:pPr>
            <a:r>
              <a:rPr lang="nb-NO"/>
              <a:t>    }</a:t>
            </a:r>
          </a:p>
          <a:p>
            <a:pPr marL="0" indent="0">
              <a:buNone/>
            </a:pPr>
            <a:endParaRPr lang="nb-NO"/>
          </a:p>
          <a:p>
            <a:pPr marL="0" indent="0">
              <a:buNone/>
            </a:pPr>
            <a:r>
              <a:rPr lang="nb-NO"/>
              <a:t>    </a:t>
            </a:r>
            <a:r>
              <a:rPr lang="nb-NO">
                <a:solidFill>
                  <a:srgbClr val="00B050"/>
                </a:solidFill>
              </a:rPr>
              <a:t>@Test</a:t>
            </a:r>
          </a:p>
          <a:p>
            <a:pPr marL="0" indent="0">
              <a:buNone/>
            </a:pPr>
            <a:r>
              <a:rPr lang="nb-NO"/>
              <a:t>    </a:t>
            </a:r>
            <a:r>
              <a:rPr lang="nb-NO" err="1"/>
              <a:t>public</a:t>
            </a:r>
            <a:r>
              <a:rPr lang="nb-NO"/>
              <a:t> </a:t>
            </a:r>
            <a:r>
              <a:rPr lang="nb-NO" err="1"/>
              <a:t>void</a:t>
            </a:r>
            <a:r>
              <a:rPr lang="nb-NO"/>
              <a:t> </a:t>
            </a:r>
            <a:r>
              <a:rPr lang="nb-NO" err="1"/>
              <a:t>textarea</a:t>
            </a:r>
            <a:r>
              <a:rPr lang="nb-NO"/>
              <a:t>() {</a:t>
            </a:r>
          </a:p>
          <a:p>
            <a:pPr marL="0" indent="0">
              <a:buNone/>
            </a:pPr>
            <a:r>
              <a:rPr lang="nb-NO"/>
              <a:t>    </a:t>
            </a:r>
            <a:r>
              <a:rPr lang="nb-NO" err="1"/>
              <a:t>driver.</a:t>
            </a:r>
            <a:r>
              <a:rPr lang="nb-NO" err="1">
                <a:solidFill>
                  <a:schemeClr val="accent1">
                    <a:lumMod val="60000"/>
                    <a:lumOff val="40000"/>
                  </a:schemeClr>
                </a:solidFill>
              </a:rPr>
              <a:t>findElement</a:t>
            </a:r>
            <a:r>
              <a:rPr lang="nb-NO"/>
              <a:t>(By.</a:t>
            </a:r>
            <a:r>
              <a:rPr lang="nb-NO">
                <a:solidFill>
                  <a:srgbClr val="7030A0"/>
                </a:solidFill>
              </a:rPr>
              <a:t>id</a:t>
            </a:r>
            <a:r>
              <a:rPr lang="nb-NO"/>
              <a:t>("</a:t>
            </a:r>
            <a:r>
              <a:rPr lang="nb-NO" err="1"/>
              <a:t>name</a:t>
            </a:r>
            <a:r>
              <a:rPr lang="nb-NO"/>
              <a:t>")).</a:t>
            </a:r>
            <a:r>
              <a:rPr lang="nb-NO" err="1">
                <a:solidFill>
                  <a:srgbClr val="FF0000"/>
                </a:solidFill>
              </a:rPr>
              <a:t>sendKeys</a:t>
            </a:r>
            <a:r>
              <a:rPr lang="nb-NO"/>
              <a:t>("Ola Nordmann");</a:t>
            </a:r>
          </a:p>
          <a:p>
            <a:pPr marL="0" indent="0">
              <a:buNone/>
            </a:pPr>
            <a:r>
              <a:rPr lang="nb-NO"/>
              <a:t>    </a:t>
            </a:r>
            <a:r>
              <a:rPr lang="nb-NO" err="1"/>
              <a:t>driver.</a:t>
            </a:r>
            <a:r>
              <a:rPr lang="nb-NO" err="1">
                <a:solidFill>
                  <a:schemeClr val="accent1">
                    <a:lumMod val="60000"/>
                    <a:lumOff val="40000"/>
                  </a:schemeClr>
                </a:solidFill>
              </a:rPr>
              <a:t>findElement</a:t>
            </a:r>
            <a:r>
              <a:rPr lang="nb-NO"/>
              <a:t>(By.</a:t>
            </a:r>
            <a:r>
              <a:rPr lang="nb-NO">
                <a:solidFill>
                  <a:srgbClr val="7030A0"/>
                </a:solidFill>
              </a:rPr>
              <a:t>id</a:t>
            </a:r>
            <a:r>
              <a:rPr lang="nb-NO"/>
              <a:t>("</a:t>
            </a:r>
            <a:r>
              <a:rPr lang="nb-NO" err="1"/>
              <a:t>phone</a:t>
            </a:r>
            <a:r>
              <a:rPr lang="nb-NO"/>
              <a:t>")).</a:t>
            </a:r>
            <a:r>
              <a:rPr lang="nb-NO" err="1">
                <a:solidFill>
                  <a:srgbClr val="FF0000"/>
                </a:solidFill>
              </a:rPr>
              <a:t>sendKeys</a:t>
            </a:r>
            <a:r>
              <a:rPr lang="nb-NO"/>
              <a:t>("+4712345678");</a:t>
            </a:r>
          </a:p>
          <a:p>
            <a:pPr marL="0" indent="0">
              <a:buNone/>
            </a:pPr>
            <a:r>
              <a:rPr lang="nb-NO"/>
              <a:t>    </a:t>
            </a:r>
            <a:r>
              <a:rPr lang="nb-NO" err="1"/>
              <a:t>driver.</a:t>
            </a:r>
            <a:r>
              <a:rPr lang="nb-NO" err="1">
                <a:solidFill>
                  <a:schemeClr val="accent1">
                    <a:lumMod val="60000"/>
                    <a:lumOff val="40000"/>
                  </a:schemeClr>
                </a:solidFill>
              </a:rPr>
              <a:t>findElement</a:t>
            </a:r>
            <a:r>
              <a:rPr lang="nb-NO"/>
              <a:t>(By.</a:t>
            </a:r>
            <a:r>
              <a:rPr lang="nb-NO">
                <a:solidFill>
                  <a:srgbClr val="7030A0"/>
                </a:solidFill>
              </a:rPr>
              <a:t>id</a:t>
            </a:r>
            <a:r>
              <a:rPr lang="nb-NO"/>
              <a:t>("email")).</a:t>
            </a:r>
            <a:r>
              <a:rPr lang="nb-NO" err="1">
                <a:solidFill>
                  <a:srgbClr val="FF0000"/>
                </a:solidFill>
              </a:rPr>
              <a:t>sendKeys</a:t>
            </a:r>
            <a:r>
              <a:rPr lang="nb-NO"/>
              <a:t>("test@test.no");</a:t>
            </a:r>
          </a:p>
          <a:p>
            <a:pPr marL="0" indent="0">
              <a:buNone/>
            </a:pPr>
            <a:r>
              <a:rPr lang="nb-NO"/>
              <a:t>    </a:t>
            </a:r>
            <a:r>
              <a:rPr lang="nb-NO" err="1"/>
              <a:t>driver.</a:t>
            </a:r>
            <a:r>
              <a:rPr lang="nb-NO" err="1">
                <a:solidFill>
                  <a:schemeClr val="accent1">
                    <a:lumMod val="60000"/>
                    <a:lumOff val="40000"/>
                  </a:schemeClr>
                </a:solidFill>
              </a:rPr>
              <a:t>findElement</a:t>
            </a:r>
            <a:r>
              <a:rPr lang="nb-NO"/>
              <a:t>(By.</a:t>
            </a:r>
            <a:r>
              <a:rPr lang="nb-NO">
                <a:solidFill>
                  <a:srgbClr val="7030A0"/>
                </a:solidFill>
              </a:rPr>
              <a:t>id</a:t>
            </a:r>
            <a:r>
              <a:rPr lang="nb-NO"/>
              <a:t>("</a:t>
            </a:r>
            <a:r>
              <a:rPr lang="nb-NO" err="1"/>
              <a:t>password</a:t>
            </a:r>
            <a:r>
              <a:rPr lang="nb-NO"/>
              <a:t>")).</a:t>
            </a:r>
            <a:r>
              <a:rPr lang="nb-NO" err="1">
                <a:solidFill>
                  <a:srgbClr val="FF0000"/>
                </a:solidFill>
              </a:rPr>
              <a:t>sendKeys</a:t>
            </a:r>
            <a:r>
              <a:rPr lang="nb-NO"/>
              <a:t>("</a:t>
            </a:r>
            <a:r>
              <a:rPr lang="nb-NO" err="1"/>
              <a:t>itera</a:t>
            </a:r>
            <a:r>
              <a:rPr lang="nb-NO"/>
              <a:t>");</a:t>
            </a:r>
          </a:p>
          <a:p>
            <a:pPr marL="0" indent="0">
              <a:buNone/>
            </a:pPr>
            <a:r>
              <a:rPr lang="nb-NO"/>
              <a:t>    </a:t>
            </a:r>
            <a:r>
              <a:rPr lang="nb-NO" err="1"/>
              <a:t>driver.</a:t>
            </a:r>
            <a:r>
              <a:rPr lang="nb-NO" err="1">
                <a:solidFill>
                  <a:schemeClr val="accent1">
                    <a:lumMod val="60000"/>
                    <a:lumOff val="40000"/>
                  </a:schemeClr>
                </a:solidFill>
              </a:rPr>
              <a:t>findElement</a:t>
            </a:r>
            <a:r>
              <a:rPr lang="nb-NO"/>
              <a:t>(By.</a:t>
            </a:r>
            <a:r>
              <a:rPr lang="nb-NO">
                <a:solidFill>
                  <a:srgbClr val="7030A0"/>
                </a:solidFill>
              </a:rPr>
              <a:t>id</a:t>
            </a:r>
            <a:r>
              <a:rPr lang="nb-NO"/>
              <a:t>("</a:t>
            </a:r>
            <a:r>
              <a:rPr lang="nb-NO" err="1"/>
              <a:t>address</a:t>
            </a:r>
            <a:r>
              <a:rPr lang="nb-NO"/>
              <a:t>")).</a:t>
            </a:r>
            <a:r>
              <a:rPr lang="nb-NO" err="1">
                <a:solidFill>
                  <a:srgbClr val="FF0000"/>
                </a:solidFill>
              </a:rPr>
              <a:t>sendKeys</a:t>
            </a:r>
            <a:r>
              <a:rPr lang="nb-NO"/>
              <a:t>("Nydalsveien 28, 0422 Oslo, Norway");</a:t>
            </a:r>
          </a:p>
          <a:p>
            <a:pPr marL="0" indent="0">
              <a:buNone/>
            </a:pPr>
            <a:r>
              <a:rPr lang="nb-NO"/>
              <a:t>    </a:t>
            </a:r>
            <a:r>
              <a:rPr lang="nb-NO" err="1"/>
              <a:t>driver.</a:t>
            </a:r>
            <a:r>
              <a:rPr lang="nb-NO" err="1">
                <a:solidFill>
                  <a:schemeClr val="accent1">
                    <a:lumMod val="60000"/>
                    <a:lumOff val="40000"/>
                  </a:schemeClr>
                </a:solidFill>
              </a:rPr>
              <a:t>findElement</a:t>
            </a:r>
            <a:r>
              <a:rPr lang="nb-NO"/>
              <a:t>(By.</a:t>
            </a:r>
            <a:r>
              <a:rPr lang="nb-NO">
                <a:solidFill>
                  <a:srgbClr val="FF0000"/>
                </a:solidFill>
              </a:rPr>
              <a:t>name</a:t>
            </a:r>
            <a:r>
              <a:rPr lang="nb-NO"/>
              <a:t>("</a:t>
            </a:r>
            <a:r>
              <a:rPr lang="nb-NO" err="1"/>
              <a:t>submit</a:t>
            </a:r>
            <a:r>
              <a:rPr lang="nb-NO"/>
              <a:t>")).</a:t>
            </a:r>
            <a:r>
              <a:rPr lang="nb-NO" err="1">
                <a:solidFill>
                  <a:srgbClr val="FF0000"/>
                </a:solidFill>
              </a:rPr>
              <a:t>click</a:t>
            </a:r>
            <a:r>
              <a:rPr lang="nb-NO"/>
              <a:t>();</a:t>
            </a:r>
          </a:p>
          <a:p>
            <a:pPr marL="0" indent="0">
              <a:buNone/>
            </a:pPr>
            <a:endParaRPr lang="nb-NO"/>
          </a:p>
          <a:p>
            <a:pPr marL="0" indent="0">
              <a:buNone/>
            </a:pPr>
            <a:r>
              <a:rPr lang="nb-NO"/>
              <a:t>    }</a:t>
            </a:r>
          </a:p>
          <a:p>
            <a:pPr marL="0" indent="0">
              <a:buNone/>
            </a:pPr>
            <a:endParaRPr lang="nb-NO"/>
          </a:p>
          <a:p>
            <a:pPr marL="0" indent="0">
              <a:buNone/>
            </a:pPr>
            <a:r>
              <a:rPr lang="nb-NO"/>
              <a:t>    </a:t>
            </a:r>
            <a:r>
              <a:rPr lang="nb-NO">
                <a:solidFill>
                  <a:srgbClr val="00B050"/>
                </a:solidFill>
              </a:rPr>
              <a:t>@</a:t>
            </a:r>
            <a:r>
              <a:rPr lang="nb-NO" err="1">
                <a:solidFill>
                  <a:srgbClr val="00B050"/>
                </a:solidFill>
              </a:rPr>
              <a:t>AfterClass</a:t>
            </a:r>
            <a:endParaRPr lang="nb-NO">
              <a:solidFill>
                <a:srgbClr val="00B050"/>
              </a:solidFill>
            </a:endParaRPr>
          </a:p>
          <a:p>
            <a:pPr marL="0" indent="0">
              <a:buNone/>
            </a:pPr>
            <a:r>
              <a:rPr lang="nb-NO"/>
              <a:t>    </a:t>
            </a:r>
            <a:r>
              <a:rPr lang="nb-NO" err="1"/>
              <a:t>public</a:t>
            </a:r>
            <a:r>
              <a:rPr lang="nb-NO"/>
              <a:t> </a:t>
            </a:r>
            <a:r>
              <a:rPr lang="nb-NO" err="1"/>
              <a:t>void</a:t>
            </a:r>
            <a:r>
              <a:rPr lang="nb-NO"/>
              <a:t> </a:t>
            </a:r>
            <a:r>
              <a:rPr lang="nb-NO" err="1"/>
              <a:t>afterClass</a:t>
            </a:r>
            <a:r>
              <a:rPr lang="nb-NO"/>
              <a:t>() {</a:t>
            </a:r>
          </a:p>
          <a:p>
            <a:pPr marL="0" indent="0">
              <a:buNone/>
            </a:pPr>
            <a:r>
              <a:rPr lang="nb-NO"/>
              <a:t>    </a:t>
            </a:r>
            <a:r>
              <a:rPr lang="nb-NO" err="1"/>
              <a:t>driver.close</a:t>
            </a:r>
            <a:r>
              <a:rPr lang="nb-NO"/>
              <a:t>();</a:t>
            </a:r>
          </a:p>
          <a:p>
            <a:pPr marL="0" indent="0">
              <a:buNone/>
            </a:pPr>
            <a:r>
              <a:rPr lang="nb-NO"/>
              <a:t>    }</a:t>
            </a:r>
          </a:p>
          <a:p>
            <a:pPr marL="0" indent="0">
              <a:buNone/>
            </a:pPr>
            <a:endParaRPr lang="nb-NO"/>
          </a:p>
          <a:p>
            <a:pPr marL="0" indent="0">
              <a:buNone/>
            </a:pPr>
            <a:r>
              <a:rPr lang="nb-NO"/>
              <a:t>    }</a:t>
            </a:r>
          </a:p>
        </p:txBody>
      </p:sp>
    </p:spTree>
    <p:extLst>
      <p:ext uri="{BB962C8B-B14F-4D97-AF65-F5344CB8AC3E}">
        <p14:creationId xmlns:p14="http://schemas.microsoft.com/office/powerpoint/2010/main" val="2017437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cup of coffee on a table&#10;&#10;Description automatically generated">
            <a:extLst>
              <a:ext uri="{FF2B5EF4-FFF2-40B4-BE49-F238E27FC236}">
                <a16:creationId xmlns:a16="http://schemas.microsoft.com/office/drawing/2014/main" id="{D060D8BA-873F-BD47-852A-9A0AE66134C3}"/>
              </a:ext>
            </a:extLst>
          </p:cNvPr>
          <p:cNvPicPr>
            <a:picLocks noGrp="1" noChangeAspect="1"/>
          </p:cNvPicPr>
          <p:nvPr>
            <p:ph type="pic" sz="quarter" idx="14"/>
          </p:nvPr>
        </p:nvPicPr>
        <p:blipFill>
          <a:blip r:embed="rId3"/>
          <a:srcRect l="4177" r="4177"/>
          <a:stretch>
            <a:fillRect/>
          </a:stretch>
        </p:blipFill>
        <p:spPr>
          <a:xfrm>
            <a:off x="0" y="-858"/>
            <a:ext cx="4191273" cy="6858858"/>
          </a:xfrm>
        </p:spPr>
      </p:pic>
      <p:sp>
        <p:nvSpPr>
          <p:cNvPr id="2" name="Title 1">
            <a:extLst>
              <a:ext uri="{FF2B5EF4-FFF2-40B4-BE49-F238E27FC236}">
                <a16:creationId xmlns:a16="http://schemas.microsoft.com/office/drawing/2014/main" id="{68324B03-F52C-334A-88A5-0317DC3E2A9E}"/>
              </a:ext>
            </a:extLst>
          </p:cNvPr>
          <p:cNvSpPr>
            <a:spLocks noGrp="1"/>
          </p:cNvSpPr>
          <p:nvPr>
            <p:ph type="title"/>
          </p:nvPr>
        </p:nvSpPr>
        <p:spPr/>
        <p:txBody>
          <a:bodyPr/>
          <a:lstStyle/>
          <a:p>
            <a:r>
              <a:rPr lang="nb-NO"/>
              <a:t>TEST IN ITERA</a:t>
            </a:r>
          </a:p>
        </p:txBody>
      </p:sp>
      <p:sp>
        <p:nvSpPr>
          <p:cNvPr id="4" name="Content Placeholder 3">
            <a:extLst>
              <a:ext uri="{FF2B5EF4-FFF2-40B4-BE49-F238E27FC236}">
                <a16:creationId xmlns:a16="http://schemas.microsoft.com/office/drawing/2014/main" id="{9F72E0BD-64EF-2949-8741-92CCFF7A668C}"/>
              </a:ext>
            </a:extLst>
          </p:cNvPr>
          <p:cNvSpPr>
            <a:spLocks noGrp="1"/>
          </p:cNvSpPr>
          <p:nvPr>
            <p:ph type="body" sz="quarter" idx="16"/>
          </p:nvPr>
        </p:nvSpPr>
        <p:spPr/>
        <p:txBody>
          <a:bodyPr vert="horz" lIns="0" tIns="0" rIns="0" bIns="0" rtlCol="0" anchor="t">
            <a:normAutofit/>
          </a:bodyPr>
          <a:lstStyle/>
          <a:p>
            <a:pPr marL="227965" indent="-227965"/>
            <a:r>
              <a:rPr lang="en-GB" sz="1850"/>
              <a:t>46 people in UA and SA</a:t>
            </a:r>
            <a:endParaRPr lang="en-US" sz="1850"/>
          </a:p>
          <a:p>
            <a:pPr marL="227965" indent="-227965"/>
            <a:r>
              <a:rPr lang="en-GB" sz="1850"/>
              <a:t>10 people in Norway</a:t>
            </a:r>
            <a:endParaRPr lang="en-GB" sz="1850">
              <a:cs typeface="Arial"/>
            </a:endParaRPr>
          </a:p>
          <a:p>
            <a:pPr marL="227965" indent="-227965"/>
            <a:r>
              <a:rPr lang="en-GB" sz="1850"/>
              <a:t>2 people in Denmark</a:t>
            </a:r>
            <a:endParaRPr lang="en-GB" sz="1850">
              <a:cs typeface="Arial"/>
            </a:endParaRPr>
          </a:p>
          <a:p>
            <a:pPr marL="227965" indent="-227965"/>
            <a:endParaRPr lang="en-GB">
              <a:cs typeface="Arial" panose="020B0604020202020204"/>
            </a:endParaRPr>
          </a:p>
          <a:p>
            <a:pPr marL="227965" indent="-227965"/>
            <a:r>
              <a:rPr lang="en-GB" sz="1850"/>
              <a:t>13 people working with TA</a:t>
            </a:r>
            <a:endParaRPr lang="en-GB" sz="1850">
              <a:cs typeface="Arial"/>
            </a:endParaRPr>
          </a:p>
          <a:p>
            <a:pPr marL="227965" indent="-227965"/>
            <a:endParaRPr lang="en-GB">
              <a:cs typeface="Arial" panose="020B0604020202020204"/>
            </a:endParaRPr>
          </a:p>
          <a:p>
            <a:pPr marL="227965" indent="-227965"/>
            <a:r>
              <a:rPr lang="en" sz="1850"/>
              <a:t>Areas we have competence in: </a:t>
            </a:r>
          </a:p>
          <a:p>
            <a:r>
              <a:rPr lang="en"/>
              <a:t>test management</a:t>
            </a:r>
            <a:endParaRPr lang="en">
              <a:cs typeface="Arial"/>
            </a:endParaRPr>
          </a:p>
          <a:p>
            <a:pPr marL="685165" lvl="1" indent="-227965"/>
            <a:r>
              <a:rPr lang="en"/>
              <a:t>test automation (</a:t>
            </a:r>
            <a:r>
              <a:rPr lang="en" err="1"/>
              <a:t>js</a:t>
            </a:r>
            <a:r>
              <a:rPr lang="en"/>
              <a:t>, Java, .NET, mobile, API)</a:t>
            </a:r>
            <a:endParaRPr lang="en">
              <a:cs typeface="Arial" panose="020B0604020202020204"/>
            </a:endParaRPr>
          </a:p>
          <a:p>
            <a:pPr marL="685165" lvl="1" indent="-227965"/>
            <a:r>
              <a:rPr lang="en"/>
              <a:t>test advisory</a:t>
            </a:r>
            <a:endParaRPr lang="en">
              <a:cs typeface="Arial"/>
            </a:endParaRPr>
          </a:p>
          <a:p>
            <a:pPr marL="685165" lvl="1" indent="-227965"/>
            <a:r>
              <a:rPr lang="en"/>
              <a:t>security testing </a:t>
            </a:r>
            <a:endParaRPr lang="en">
              <a:cs typeface="Arial"/>
            </a:endParaRPr>
          </a:p>
          <a:p>
            <a:pPr marL="685165" lvl="1" indent="-227965"/>
            <a:r>
              <a:rPr lang="en"/>
              <a:t>performance testing </a:t>
            </a:r>
            <a:endParaRPr lang="en">
              <a:cs typeface="Arial"/>
            </a:endParaRPr>
          </a:p>
          <a:p>
            <a:pPr marL="685165" lvl="1" indent="-227965"/>
            <a:r>
              <a:rPr lang="en"/>
              <a:t>mobile testing</a:t>
            </a:r>
            <a:endParaRPr lang="en">
              <a:cs typeface="Arial"/>
            </a:endParaRPr>
          </a:p>
          <a:p>
            <a:pPr marL="685165" lvl="1" indent="-227965"/>
            <a:r>
              <a:rPr lang="en"/>
              <a:t>accessibility testing</a:t>
            </a:r>
            <a:endParaRPr lang="en-GB">
              <a:cs typeface="Arial" panose="020B0604020202020204"/>
            </a:endParaRPr>
          </a:p>
          <a:p>
            <a:pPr marL="227965" indent="-227965"/>
            <a:endParaRPr lang="en-GB">
              <a:cs typeface="Arial" panose="020B0604020202020204"/>
            </a:endParaRPr>
          </a:p>
        </p:txBody>
      </p:sp>
    </p:spTree>
    <p:extLst>
      <p:ext uri="{BB962C8B-B14F-4D97-AF65-F5344CB8AC3E}">
        <p14:creationId xmlns:p14="http://schemas.microsoft.com/office/powerpoint/2010/main" val="3051890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EC6531C-857A-4F8B-B807-19BCF0731F05}"/>
              </a:ext>
            </a:extLst>
          </p:cNvPr>
          <p:cNvSpPr>
            <a:spLocks noGrp="1"/>
          </p:cNvSpPr>
          <p:nvPr>
            <p:ph type="title"/>
          </p:nvPr>
        </p:nvSpPr>
        <p:spPr/>
        <p:txBody>
          <a:bodyPr>
            <a:normAutofit fontScale="90000"/>
          </a:bodyPr>
          <a:lstStyle/>
          <a:p>
            <a:r>
              <a:rPr lang="nb-NO" b="0" err="1"/>
              <a:t>Practice</a:t>
            </a:r>
            <a:r>
              <a:rPr lang="nb-NO" b="0"/>
              <a:t> </a:t>
            </a:r>
            <a:r>
              <a:rPr lang="nb-NO" b="0" err="1"/>
              <a:t>Exercise</a:t>
            </a:r>
            <a:r>
              <a:rPr lang="nb-NO" b="0"/>
              <a:t> 2 - </a:t>
            </a:r>
            <a:r>
              <a:rPr lang="nb-NO" sz="2000" b="0" err="1"/>
              <a:t>CheckBox</a:t>
            </a:r>
            <a:r>
              <a:rPr lang="nb-NO" sz="2000" b="0"/>
              <a:t> &amp; Radio Button</a:t>
            </a:r>
            <a:br>
              <a:rPr lang="nb-NO" b="0"/>
            </a:br>
            <a:endParaRPr lang="nb-NO"/>
          </a:p>
        </p:txBody>
      </p:sp>
      <p:sp>
        <p:nvSpPr>
          <p:cNvPr id="3" name="Plassholder for innhold 2">
            <a:extLst>
              <a:ext uri="{FF2B5EF4-FFF2-40B4-BE49-F238E27FC236}">
                <a16:creationId xmlns:a16="http://schemas.microsoft.com/office/drawing/2014/main" id="{92572379-BFBC-4A98-AFE8-183953A8BEFF}"/>
              </a:ext>
            </a:extLst>
          </p:cNvPr>
          <p:cNvSpPr>
            <a:spLocks noGrp="1"/>
          </p:cNvSpPr>
          <p:nvPr>
            <p:ph idx="1"/>
          </p:nvPr>
        </p:nvSpPr>
        <p:spPr>
          <a:xfrm>
            <a:off x="649964" y="1425441"/>
            <a:ext cx="10892072" cy="1618548"/>
          </a:xfrm>
        </p:spPr>
        <p:txBody>
          <a:bodyPr>
            <a:normAutofit fontScale="25000" lnSpcReduction="20000"/>
          </a:bodyPr>
          <a:lstStyle/>
          <a:p>
            <a:r>
              <a:rPr lang="en-US" sz="8800"/>
              <a:t>Launch new browser</a:t>
            </a:r>
          </a:p>
          <a:p>
            <a:endParaRPr lang="en-US" sz="8800"/>
          </a:p>
          <a:p>
            <a:r>
              <a:rPr lang="en-US" sz="8800"/>
              <a:t>Open URL </a:t>
            </a:r>
            <a:r>
              <a:rPr lang="en-US" sz="8800">
                <a:hlinkClick r:id="rId3"/>
              </a:rPr>
              <a:t>https://itera-qa.azurewebsites.net/home/automation</a:t>
            </a:r>
            <a:endParaRPr lang="en-US" sz="8800"/>
          </a:p>
          <a:p>
            <a:endParaRPr lang="en-US" sz="8800"/>
          </a:p>
          <a:p>
            <a:r>
              <a:rPr lang="en-US" sz="8800"/>
              <a:t>Select the Gender(Use ID locator)</a:t>
            </a:r>
          </a:p>
          <a:p>
            <a:endParaRPr lang="en-US" sz="8800"/>
          </a:p>
          <a:p>
            <a:r>
              <a:rPr lang="en-US" sz="8800"/>
              <a:t>Check the Check Box "Tuesday" and "Friday" for category ‘Which days of the week are best to start something new?'(Use ID locator)</a:t>
            </a:r>
          </a:p>
          <a:p>
            <a:endParaRPr lang="en-US" sz="8800"/>
          </a:p>
          <a:p>
            <a:r>
              <a:rPr lang="en-US" sz="8800"/>
              <a:t>Close browser</a:t>
            </a:r>
          </a:p>
          <a:p>
            <a:endParaRPr lang="nb-NO"/>
          </a:p>
        </p:txBody>
      </p:sp>
    </p:spTree>
    <p:extLst>
      <p:ext uri="{BB962C8B-B14F-4D97-AF65-F5344CB8AC3E}">
        <p14:creationId xmlns:p14="http://schemas.microsoft.com/office/powerpoint/2010/main" val="3107054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9569B6F-C161-4F8C-96D6-C182E8890A95}"/>
              </a:ext>
            </a:extLst>
          </p:cNvPr>
          <p:cNvSpPr>
            <a:spLocks noGrp="1"/>
          </p:cNvSpPr>
          <p:nvPr>
            <p:ph type="title"/>
          </p:nvPr>
        </p:nvSpPr>
        <p:spPr/>
        <p:txBody>
          <a:bodyPr/>
          <a:lstStyle/>
          <a:p>
            <a:r>
              <a:rPr lang="nb-NO" b="0" err="1"/>
              <a:t>Practice</a:t>
            </a:r>
            <a:r>
              <a:rPr lang="nb-NO" b="0"/>
              <a:t> </a:t>
            </a:r>
            <a:r>
              <a:rPr lang="nb-NO" b="0" err="1"/>
              <a:t>Exercise</a:t>
            </a:r>
            <a:r>
              <a:rPr lang="nb-NO" b="0"/>
              <a:t> 2 - </a:t>
            </a:r>
            <a:r>
              <a:rPr lang="nb-NO">
                <a:solidFill>
                  <a:srgbClr val="00B050"/>
                </a:solidFill>
              </a:rPr>
              <a:t>SOLUTION</a:t>
            </a:r>
          </a:p>
        </p:txBody>
      </p:sp>
      <p:sp>
        <p:nvSpPr>
          <p:cNvPr id="3" name="Plassholder for innhold 2">
            <a:extLst>
              <a:ext uri="{FF2B5EF4-FFF2-40B4-BE49-F238E27FC236}">
                <a16:creationId xmlns:a16="http://schemas.microsoft.com/office/drawing/2014/main" id="{25807DCC-8172-4102-8180-D46114C86439}"/>
              </a:ext>
            </a:extLst>
          </p:cNvPr>
          <p:cNvSpPr>
            <a:spLocks noGrp="1"/>
          </p:cNvSpPr>
          <p:nvPr>
            <p:ph idx="1"/>
          </p:nvPr>
        </p:nvSpPr>
        <p:spPr>
          <a:xfrm>
            <a:off x="446448" y="1473567"/>
            <a:ext cx="17103129" cy="5300211"/>
          </a:xfrm>
        </p:spPr>
        <p:txBody>
          <a:bodyPr>
            <a:normAutofit fontScale="70000" lnSpcReduction="20000"/>
          </a:bodyPr>
          <a:lstStyle/>
          <a:p>
            <a:pPr marL="0" indent="0">
              <a:buNone/>
            </a:pPr>
            <a:r>
              <a:rPr lang="nb-NO"/>
              <a:t>    import </a:t>
            </a:r>
            <a:r>
              <a:rPr lang="nb-NO" err="1"/>
              <a:t>org.testng.annotations.Test</a:t>
            </a:r>
            <a:r>
              <a:rPr lang="nb-NO"/>
              <a:t>;</a:t>
            </a:r>
          </a:p>
          <a:p>
            <a:pPr marL="0" indent="0">
              <a:buNone/>
            </a:pPr>
            <a:r>
              <a:rPr lang="nb-NO"/>
              <a:t>    import </a:t>
            </a:r>
            <a:r>
              <a:rPr lang="nb-NO" err="1"/>
              <a:t>org.testng.annotations.BeforeClass</a:t>
            </a:r>
            <a:r>
              <a:rPr lang="nb-NO"/>
              <a:t>;</a:t>
            </a:r>
          </a:p>
          <a:p>
            <a:pPr marL="0" indent="0">
              <a:buNone/>
            </a:pPr>
            <a:r>
              <a:rPr lang="nb-NO"/>
              <a:t>    import </a:t>
            </a:r>
            <a:r>
              <a:rPr lang="nb-NO" err="1"/>
              <a:t>java.util.concurrent.TimeUnit</a:t>
            </a:r>
            <a:r>
              <a:rPr lang="nb-NO"/>
              <a:t>;</a:t>
            </a:r>
          </a:p>
          <a:p>
            <a:pPr marL="0" indent="0">
              <a:buNone/>
            </a:pPr>
            <a:r>
              <a:rPr lang="nb-NO"/>
              <a:t>    import </a:t>
            </a:r>
            <a:r>
              <a:rPr lang="nb-NO" err="1"/>
              <a:t>org.openqa.selenium.By</a:t>
            </a:r>
            <a:r>
              <a:rPr lang="nb-NO"/>
              <a:t>;</a:t>
            </a:r>
          </a:p>
          <a:p>
            <a:pPr marL="0" indent="0">
              <a:buNone/>
            </a:pPr>
            <a:r>
              <a:rPr lang="nb-NO"/>
              <a:t>    import </a:t>
            </a:r>
            <a:r>
              <a:rPr lang="nb-NO" err="1"/>
              <a:t>org.openqa.selenium.WebDriver</a:t>
            </a:r>
            <a:r>
              <a:rPr lang="nb-NO"/>
              <a:t>;</a:t>
            </a:r>
          </a:p>
          <a:p>
            <a:pPr marL="0" indent="0">
              <a:buNone/>
            </a:pPr>
            <a:r>
              <a:rPr lang="nb-NO"/>
              <a:t>    import </a:t>
            </a:r>
            <a:r>
              <a:rPr lang="nb-NO" err="1"/>
              <a:t>org.openqa.selenium.chrome.ChromeDriver</a:t>
            </a:r>
            <a:r>
              <a:rPr lang="nb-NO"/>
              <a:t>;</a:t>
            </a:r>
          </a:p>
          <a:p>
            <a:pPr marL="0" indent="0">
              <a:buNone/>
            </a:pPr>
            <a:r>
              <a:rPr lang="nb-NO"/>
              <a:t>    import </a:t>
            </a:r>
            <a:r>
              <a:rPr lang="nb-NO" err="1"/>
              <a:t>org.testng.annotations.AfterClass</a:t>
            </a:r>
            <a:r>
              <a:rPr lang="nb-NO"/>
              <a:t>;</a:t>
            </a:r>
          </a:p>
          <a:p>
            <a:pPr marL="0" indent="0">
              <a:buNone/>
            </a:pPr>
            <a:endParaRPr lang="nb-NO"/>
          </a:p>
          <a:p>
            <a:pPr marL="0" indent="0">
              <a:buNone/>
            </a:pPr>
            <a:r>
              <a:rPr lang="nb-NO"/>
              <a:t>    </a:t>
            </a:r>
            <a:r>
              <a:rPr lang="nb-NO" err="1"/>
              <a:t>public</a:t>
            </a:r>
            <a:r>
              <a:rPr lang="nb-NO"/>
              <a:t> </a:t>
            </a:r>
            <a:r>
              <a:rPr lang="nb-NO" err="1"/>
              <a:t>class</a:t>
            </a:r>
            <a:r>
              <a:rPr lang="nb-NO"/>
              <a:t> Exercise2 {</a:t>
            </a:r>
          </a:p>
          <a:p>
            <a:pPr marL="0" indent="0">
              <a:buNone/>
            </a:pPr>
            <a:r>
              <a:rPr lang="nb-NO"/>
              <a:t>    </a:t>
            </a:r>
            <a:r>
              <a:rPr lang="nb-NO" err="1"/>
              <a:t>WebDriver</a:t>
            </a:r>
            <a:r>
              <a:rPr lang="nb-NO"/>
              <a:t> driver;</a:t>
            </a:r>
          </a:p>
          <a:p>
            <a:pPr marL="0" indent="0">
              <a:buNone/>
            </a:pPr>
            <a:endParaRPr lang="nb-NO"/>
          </a:p>
          <a:p>
            <a:pPr marL="0" indent="0">
              <a:buNone/>
            </a:pPr>
            <a:r>
              <a:rPr lang="nb-NO"/>
              <a:t>    </a:t>
            </a:r>
            <a:r>
              <a:rPr lang="nb-NO">
                <a:solidFill>
                  <a:srgbClr val="00B050"/>
                </a:solidFill>
              </a:rPr>
              <a:t>@</a:t>
            </a:r>
            <a:r>
              <a:rPr lang="nb-NO" err="1">
                <a:solidFill>
                  <a:srgbClr val="00B050"/>
                </a:solidFill>
              </a:rPr>
              <a:t>BeforeClass</a:t>
            </a:r>
            <a:endParaRPr lang="nb-NO">
              <a:solidFill>
                <a:srgbClr val="00B050"/>
              </a:solidFill>
            </a:endParaRPr>
          </a:p>
          <a:p>
            <a:pPr marL="0" indent="0">
              <a:buNone/>
            </a:pPr>
            <a:r>
              <a:rPr lang="nb-NO"/>
              <a:t>    </a:t>
            </a:r>
            <a:r>
              <a:rPr lang="nb-NO" err="1"/>
              <a:t>public</a:t>
            </a:r>
            <a:r>
              <a:rPr lang="nb-NO"/>
              <a:t> </a:t>
            </a:r>
            <a:r>
              <a:rPr lang="nb-NO" err="1"/>
              <a:t>void</a:t>
            </a:r>
            <a:r>
              <a:rPr lang="nb-NO"/>
              <a:t> </a:t>
            </a:r>
            <a:r>
              <a:rPr lang="nb-NO" err="1"/>
              <a:t>beforeClass</a:t>
            </a:r>
            <a:r>
              <a:rPr lang="nb-NO"/>
              <a:t>() {</a:t>
            </a:r>
          </a:p>
          <a:p>
            <a:pPr marL="0" indent="0">
              <a:buNone/>
            </a:pPr>
            <a:r>
              <a:rPr lang="nb-NO"/>
              <a:t>    driver = </a:t>
            </a:r>
            <a:r>
              <a:rPr lang="nb-NO" err="1"/>
              <a:t>new</a:t>
            </a:r>
            <a:r>
              <a:rPr lang="nb-NO"/>
              <a:t> </a:t>
            </a:r>
            <a:r>
              <a:rPr lang="nb-NO" err="1">
                <a:solidFill>
                  <a:srgbClr val="FF0000"/>
                </a:solidFill>
              </a:rPr>
              <a:t>ChromeDriver</a:t>
            </a:r>
            <a:r>
              <a:rPr lang="nb-NO"/>
              <a:t>();</a:t>
            </a:r>
          </a:p>
          <a:p>
            <a:pPr marL="0" indent="0">
              <a:buNone/>
            </a:pPr>
            <a:r>
              <a:rPr lang="nb-NO"/>
              <a:t>    </a:t>
            </a:r>
            <a:r>
              <a:rPr lang="nb-NO" err="1"/>
              <a:t>driver.</a:t>
            </a:r>
            <a:r>
              <a:rPr lang="nb-NO" err="1">
                <a:solidFill>
                  <a:srgbClr val="FF0000"/>
                </a:solidFill>
              </a:rPr>
              <a:t>manage</a:t>
            </a:r>
            <a:r>
              <a:rPr lang="nb-NO"/>
              <a:t>().</a:t>
            </a:r>
            <a:r>
              <a:rPr lang="nb-NO" err="1">
                <a:solidFill>
                  <a:srgbClr val="FF0000"/>
                </a:solidFill>
              </a:rPr>
              <a:t>timeouts</a:t>
            </a:r>
            <a:r>
              <a:rPr lang="nb-NO"/>
              <a:t>().</a:t>
            </a:r>
            <a:r>
              <a:rPr lang="nb-NO" err="1">
                <a:solidFill>
                  <a:srgbClr val="FF0000"/>
                </a:solidFill>
              </a:rPr>
              <a:t>implicitlyWait</a:t>
            </a:r>
            <a:r>
              <a:rPr lang="nb-NO"/>
              <a:t>(10, </a:t>
            </a:r>
            <a:r>
              <a:rPr lang="nb-NO" err="1"/>
              <a:t>TimeUnit.SECONDS</a:t>
            </a:r>
            <a:r>
              <a:rPr lang="nb-NO"/>
              <a:t>);</a:t>
            </a:r>
          </a:p>
          <a:p>
            <a:pPr marL="0" indent="0">
              <a:buNone/>
            </a:pPr>
            <a:r>
              <a:rPr lang="nb-NO"/>
              <a:t>    </a:t>
            </a:r>
            <a:r>
              <a:rPr lang="nb-NO" err="1"/>
              <a:t>driver.</a:t>
            </a:r>
            <a:r>
              <a:rPr lang="nb-NO" err="1">
                <a:solidFill>
                  <a:srgbClr val="FF0000"/>
                </a:solidFill>
              </a:rPr>
              <a:t>manage</a:t>
            </a:r>
            <a:r>
              <a:rPr lang="nb-NO"/>
              <a:t>().</a:t>
            </a:r>
            <a:r>
              <a:rPr lang="nb-NO" err="1">
                <a:solidFill>
                  <a:srgbClr val="FF0000"/>
                </a:solidFill>
              </a:rPr>
              <a:t>window</a:t>
            </a:r>
            <a:r>
              <a:rPr lang="nb-NO"/>
              <a:t>().</a:t>
            </a:r>
            <a:r>
              <a:rPr lang="nb-NO" err="1">
                <a:solidFill>
                  <a:srgbClr val="FF0000"/>
                </a:solidFill>
              </a:rPr>
              <a:t>maximize</a:t>
            </a:r>
            <a:r>
              <a:rPr lang="nb-NO"/>
              <a:t>();</a:t>
            </a:r>
          </a:p>
          <a:p>
            <a:pPr marL="0" indent="0">
              <a:buNone/>
            </a:pPr>
            <a:r>
              <a:rPr lang="nb-NO"/>
              <a:t>    </a:t>
            </a:r>
            <a:r>
              <a:rPr lang="nb-NO" err="1"/>
              <a:t>driver.</a:t>
            </a:r>
            <a:r>
              <a:rPr lang="nb-NO" err="1">
                <a:solidFill>
                  <a:srgbClr val="FF0000"/>
                </a:solidFill>
              </a:rPr>
              <a:t>get</a:t>
            </a:r>
            <a:r>
              <a:rPr lang="nb-NO"/>
              <a:t>("https://itera-qa.azurewebsites.net/home/automation");</a:t>
            </a:r>
          </a:p>
          <a:p>
            <a:pPr marL="0" indent="0">
              <a:buNone/>
            </a:pPr>
            <a:r>
              <a:rPr lang="nb-NO"/>
              <a:t>    }</a:t>
            </a:r>
          </a:p>
          <a:p>
            <a:pPr marL="0" indent="0">
              <a:buNone/>
            </a:pPr>
            <a:endParaRPr lang="nb-NO"/>
          </a:p>
          <a:p>
            <a:pPr marL="0" indent="0">
              <a:buNone/>
            </a:pPr>
            <a:r>
              <a:rPr lang="nb-NO"/>
              <a:t>    </a:t>
            </a:r>
            <a:r>
              <a:rPr lang="nb-NO">
                <a:solidFill>
                  <a:srgbClr val="00B050"/>
                </a:solidFill>
              </a:rPr>
              <a:t>@Test</a:t>
            </a:r>
          </a:p>
          <a:p>
            <a:pPr marL="0" indent="0">
              <a:buNone/>
            </a:pPr>
            <a:r>
              <a:rPr lang="nb-NO"/>
              <a:t>    </a:t>
            </a:r>
            <a:r>
              <a:rPr lang="nb-NO" err="1"/>
              <a:t>public</a:t>
            </a:r>
            <a:r>
              <a:rPr lang="nb-NO"/>
              <a:t> </a:t>
            </a:r>
            <a:r>
              <a:rPr lang="nb-NO" err="1"/>
              <a:t>void</a:t>
            </a:r>
            <a:r>
              <a:rPr lang="nb-NO"/>
              <a:t> </a:t>
            </a:r>
            <a:r>
              <a:rPr lang="nb-NO" err="1"/>
              <a:t>checkBoxRadioButton</a:t>
            </a:r>
            <a:r>
              <a:rPr lang="nb-NO"/>
              <a:t>() {</a:t>
            </a:r>
          </a:p>
          <a:p>
            <a:pPr marL="0" indent="0">
              <a:buNone/>
            </a:pPr>
            <a:r>
              <a:rPr lang="nb-NO"/>
              <a:t>    </a:t>
            </a:r>
            <a:r>
              <a:rPr lang="nb-NO" err="1"/>
              <a:t>driver.findElement</a:t>
            </a:r>
            <a:r>
              <a:rPr lang="nb-NO"/>
              <a:t>(By.</a:t>
            </a:r>
            <a:r>
              <a:rPr lang="nb-NO">
                <a:solidFill>
                  <a:srgbClr val="7030A0"/>
                </a:solidFill>
              </a:rPr>
              <a:t>id</a:t>
            </a:r>
            <a:r>
              <a:rPr lang="nb-NO"/>
              <a:t>("male")).</a:t>
            </a:r>
            <a:r>
              <a:rPr lang="nb-NO" err="1">
                <a:solidFill>
                  <a:srgbClr val="FF0000"/>
                </a:solidFill>
              </a:rPr>
              <a:t>click</a:t>
            </a:r>
            <a:r>
              <a:rPr lang="nb-NO"/>
              <a:t>();</a:t>
            </a:r>
          </a:p>
          <a:p>
            <a:pPr marL="0" indent="0">
              <a:buNone/>
            </a:pPr>
            <a:r>
              <a:rPr lang="nb-NO"/>
              <a:t>    </a:t>
            </a:r>
            <a:r>
              <a:rPr lang="nb-NO" err="1"/>
              <a:t>driver.findElement</a:t>
            </a:r>
            <a:r>
              <a:rPr lang="nb-NO"/>
              <a:t>(By.</a:t>
            </a:r>
            <a:r>
              <a:rPr lang="nb-NO">
                <a:solidFill>
                  <a:srgbClr val="7030A0"/>
                </a:solidFill>
              </a:rPr>
              <a:t>id</a:t>
            </a:r>
            <a:r>
              <a:rPr lang="nb-NO"/>
              <a:t>("</a:t>
            </a:r>
            <a:r>
              <a:rPr lang="nb-NO" err="1"/>
              <a:t>tuesday</a:t>
            </a:r>
            <a:r>
              <a:rPr lang="nb-NO"/>
              <a:t>")).</a:t>
            </a:r>
            <a:r>
              <a:rPr lang="nb-NO" err="1">
                <a:solidFill>
                  <a:srgbClr val="FF0000"/>
                </a:solidFill>
              </a:rPr>
              <a:t>click</a:t>
            </a:r>
            <a:r>
              <a:rPr lang="nb-NO"/>
              <a:t>();</a:t>
            </a:r>
          </a:p>
          <a:p>
            <a:pPr marL="0" indent="0">
              <a:buNone/>
            </a:pPr>
            <a:r>
              <a:rPr lang="nb-NO"/>
              <a:t>    </a:t>
            </a:r>
            <a:r>
              <a:rPr lang="nb-NO" err="1"/>
              <a:t>driver.findElement</a:t>
            </a:r>
            <a:r>
              <a:rPr lang="nb-NO"/>
              <a:t>(By.</a:t>
            </a:r>
            <a:r>
              <a:rPr lang="nb-NO">
                <a:solidFill>
                  <a:srgbClr val="7030A0"/>
                </a:solidFill>
              </a:rPr>
              <a:t>id</a:t>
            </a:r>
            <a:r>
              <a:rPr lang="nb-NO"/>
              <a:t>("</a:t>
            </a:r>
            <a:r>
              <a:rPr lang="nb-NO" err="1"/>
              <a:t>friday</a:t>
            </a:r>
            <a:r>
              <a:rPr lang="nb-NO"/>
              <a:t>")).</a:t>
            </a:r>
            <a:r>
              <a:rPr lang="nb-NO" err="1">
                <a:solidFill>
                  <a:srgbClr val="FF0000"/>
                </a:solidFill>
              </a:rPr>
              <a:t>click</a:t>
            </a:r>
            <a:r>
              <a:rPr lang="nb-NO"/>
              <a:t>();</a:t>
            </a:r>
          </a:p>
          <a:p>
            <a:pPr marL="0" indent="0">
              <a:buNone/>
            </a:pPr>
            <a:r>
              <a:rPr lang="nb-NO"/>
              <a:t>    }</a:t>
            </a:r>
          </a:p>
          <a:p>
            <a:pPr marL="0" indent="0">
              <a:buNone/>
            </a:pPr>
            <a:endParaRPr lang="nb-NO"/>
          </a:p>
          <a:p>
            <a:pPr marL="0" indent="0">
              <a:buNone/>
            </a:pPr>
            <a:r>
              <a:rPr lang="nb-NO"/>
              <a:t>    </a:t>
            </a:r>
            <a:r>
              <a:rPr lang="nb-NO">
                <a:solidFill>
                  <a:srgbClr val="00B050"/>
                </a:solidFill>
              </a:rPr>
              <a:t>@</a:t>
            </a:r>
            <a:r>
              <a:rPr lang="nb-NO" err="1">
                <a:solidFill>
                  <a:srgbClr val="00B050"/>
                </a:solidFill>
              </a:rPr>
              <a:t>AfterClass</a:t>
            </a:r>
            <a:endParaRPr lang="nb-NO">
              <a:solidFill>
                <a:srgbClr val="00B050"/>
              </a:solidFill>
            </a:endParaRPr>
          </a:p>
          <a:p>
            <a:pPr marL="0" indent="0">
              <a:buNone/>
            </a:pPr>
            <a:r>
              <a:rPr lang="nb-NO"/>
              <a:t>    </a:t>
            </a:r>
            <a:r>
              <a:rPr lang="nb-NO" err="1"/>
              <a:t>public</a:t>
            </a:r>
            <a:r>
              <a:rPr lang="nb-NO"/>
              <a:t> </a:t>
            </a:r>
            <a:r>
              <a:rPr lang="nb-NO" err="1"/>
              <a:t>void</a:t>
            </a:r>
            <a:r>
              <a:rPr lang="nb-NO"/>
              <a:t> </a:t>
            </a:r>
            <a:r>
              <a:rPr lang="nb-NO" err="1"/>
              <a:t>afterClass</a:t>
            </a:r>
            <a:r>
              <a:rPr lang="nb-NO"/>
              <a:t>() {</a:t>
            </a:r>
          </a:p>
          <a:p>
            <a:pPr marL="0" indent="0">
              <a:buNone/>
            </a:pPr>
            <a:r>
              <a:rPr lang="nb-NO"/>
              <a:t>    </a:t>
            </a:r>
            <a:r>
              <a:rPr lang="nb-NO" err="1"/>
              <a:t>driver.close</a:t>
            </a:r>
            <a:r>
              <a:rPr lang="nb-NO"/>
              <a:t>();</a:t>
            </a:r>
          </a:p>
          <a:p>
            <a:pPr marL="0" indent="0">
              <a:buNone/>
            </a:pPr>
            <a:r>
              <a:rPr lang="nb-NO"/>
              <a:t>    }</a:t>
            </a:r>
          </a:p>
          <a:p>
            <a:pPr marL="0" indent="0">
              <a:buNone/>
            </a:pPr>
            <a:endParaRPr lang="nb-NO"/>
          </a:p>
          <a:p>
            <a:pPr marL="0" indent="0">
              <a:buNone/>
            </a:pPr>
            <a:r>
              <a:rPr lang="nb-NO"/>
              <a:t>    }</a:t>
            </a:r>
          </a:p>
        </p:txBody>
      </p:sp>
    </p:spTree>
    <p:extLst>
      <p:ext uri="{BB962C8B-B14F-4D97-AF65-F5344CB8AC3E}">
        <p14:creationId xmlns:p14="http://schemas.microsoft.com/office/powerpoint/2010/main" val="3391194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D072-BD54-4C5D-B736-CDB416CE992D}"/>
              </a:ext>
            </a:extLst>
          </p:cNvPr>
          <p:cNvSpPr>
            <a:spLocks noGrp="1"/>
          </p:cNvSpPr>
          <p:nvPr>
            <p:ph type="title"/>
          </p:nvPr>
        </p:nvSpPr>
        <p:spPr/>
        <p:txBody>
          <a:bodyPr>
            <a:noAutofit/>
          </a:bodyPr>
          <a:lstStyle/>
          <a:p>
            <a:r>
              <a:rPr lang="en-US" sz="3200">
                <a:cs typeface="Arial"/>
              </a:rPr>
              <a:t>When and HOW to locate element by XPATH</a:t>
            </a:r>
          </a:p>
        </p:txBody>
      </p:sp>
      <p:sp>
        <p:nvSpPr>
          <p:cNvPr id="3" name="TekstSylinder 2">
            <a:extLst>
              <a:ext uri="{FF2B5EF4-FFF2-40B4-BE49-F238E27FC236}">
                <a16:creationId xmlns:a16="http://schemas.microsoft.com/office/drawing/2014/main" id="{C801FA13-62E0-4DF2-8ABC-F526986B96F8}"/>
              </a:ext>
            </a:extLst>
          </p:cNvPr>
          <p:cNvSpPr txBox="1"/>
          <p:nvPr/>
        </p:nvSpPr>
        <p:spPr>
          <a:xfrm>
            <a:off x="1251284" y="1937084"/>
            <a:ext cx="184731" cy="369332"/>
          </a:xfrm>
          <a:prstGeom prst="rect">
            <a:avLst/>
          </a:prstGeom>
          <a:noFill/>
        </p:spPr>
        <p:txBody>
          <a:bodyPr wrap="square" rtlCol="0">
            <a:spAutoFit/>
          </a:bodyPr>
          <a:lstStyle/>
          <a:p>
            <a:endParaRPr lang="nb-NO"/>
          </a:p>
        </p:txBody>
      </p:sp>
      <p:sp>
        <p:nvSpPr>
          <p:cNvPr id="5" name="TekstSylinder 4">
            <a:extLst>
              <a:ext uri="{FF2B5EF4-FFF2-40B4-BE49-F238E27FC236}">
                <a16:creationId xmlns:a16="http://schemas.microsoft.com/office/drawing/2014/main" id="{50AE61A3-7803-4F71-93FD-A9C119AACF7B}"/>
              </a:ext>
            </a:extLst>
          </p:cNvPr>
          <p:cNvSpPr txBox="1"/>
          <p:nvPr/>
        </p:nvSpPr>
        <p:spPr>
          <a:xfrm>
            <a:off x="666129" y="1447435"/>
            <a:ext cx="9384631" cy="4524315"/>
          </a:xfrm>
          <a:prstGeom prst="rect">
            <a:avLst/>
          </a:prstGeom>
          <a:noFill/>
        </p:spPr>
        <p:txBody>
          <a:bodyPr wrap="square" rtlCol="0">
            <a:spAutoFit/>
          </a:bodyPr>
          <a:lstStyle/>
          <a:p>
            <a:r>
              <a:rPr lang="en-US"/>
              <a:t>Every element does not have an id -­‐&gt; static id, unique name, unique link text. For those elements we need to build </a:t>
            </a:r>
            <a:r>
              <a:rPr lang="en-US" err="1"/>
              <a:t>xpath</a:t>
            </a:r>
            <a:r>
              <a:rPr lang="en-US"/>
              <a:t> to find and then perform actions on them.</a:t>
            </a:r>
          </a:p>
          <a:p>
            <a:endParaRPr lang="en-US"/>
          </a:p>
          <a:p>
            <a:r>
              <a:rPr lang="en-US"/>
              <a:t>Whatever we use to find an element, id, name, </a:t>
            </a:r>
            <a:r>
              <a:rPr lang="en-US" err="1"/>
              <a:t>xpath</a:t>
            </a:r>
            <a:r>
              <a:rPr lang="en-US"/>
              <a:t> -­‐&gt; It should always be unique. It should only find one matching node unless we want to capture a list of elements. </a:t>
            </a:r>
          </a:p>
          <a:p>
            <a:endParaRPr lang="en-US"/>
          </a:p>
          <a:p>
            <a:r>
              <a:rPr lang="en-US" b="1"/>
              <a:t>Difference between single ‘/’ or double  ‘//’ </a:t>
            </a:r>
          </a:p>
          <a:p>
            <a:endParaRPr lang="en-US"/>
          </a:p>
          <a:p>
            <a:r>
              <a:rPr lang="en-US" b="1"/>
              <a:t>Single slash </a:t>
            </a:r>
            <a:r>
              <a:rPr lang="en-US"/>
              <a:t>‘/’ anywhere  in </a:t>
            </a:r>
            <a:r>
              <a:rPr lang="en-US" err="1"/>
              <a:t>xpath</a:t>
            </a:r>
            <a:r>
              <a:rPr lang="en-US"/>
              <a:t>  signifies to look for the  element immediately inside the parent element. </a:t>
            </a:r>
          </a:p>
          <a:p>
            <a:endParaRPr lang="en-US"/>
          </a:p>
          <a:p>
            <a:r>
              <a:rPr lang="en-US" b="1"/>
              <a:t>Double  slash </a:t>
            </a:r>
            <a:r>
              <a:rPr lang="en-US"/>
              <a:t>‘//’  signifies  to look for any child or nested-­‐child element inside the parent element. </a:t>
            </a:r>
          </a:p>
          <a:p>
            <a:endParaRPr lang="en-US"/>
          </a:p>
          <a:p>
            <a:endParaRPr lang="en-US"/>
          </a:p>
          <a:p>
            <a:r>
              <a:rPr lang="en-US" b="1">
                <a:highlight>
                  <a:srgbClr val="FFFF00"/>
                </a:highlight>
              </a:rPr>
              <a:t>Syntax: //tag[@attribute='value'] </a:t>
            </a:r>
            <a:endParaRPr lang="nb-NO" b="1">
              <a:highlight>
                <a:srgbClr val="FFFF00"/>
              </a:highlight>
            </a:endParaRPr>
          </a:p>
        </p:txBody>
      </p:sp>
    </p:spTree>
    <p:extLst>
      <p:ext uri="{BB962C8B-B14F-4D97-AF65-F5344CB8AC3E}">
        <p14:creationId xmlns:p14="http://schemas.microsoft.com/office/powerpoint/2010/main" val="1257567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EC6531C-857A-4F8B-B807-19BCF0731F05}"/>
              </a:ext>
            </a:extLst>
          </p:cNvPr>
          <p:cNvSpPr>
            <a:spLocks noGrp="1"/>
          </p:cNvSpPr>
          <p:nvPr>
            <p:ph type="title"/>
          </p:nvPr>
        </p:nvSpPr>
        <p:spPr/>
        <p:txBody>
          <a:bodyPr>
            <a:normAutofit fontScale="90000"/>
          </a:bodyPr>
          <a:lstStyle/>
          <a:p>
            <a:r>
              <a:rPr lang="nb-NO" b="0" err="1"/>
              <a:t>Practice</a:t>
            </a:r>
            <a:r>
              <a:rPr lang="nb-NO" b="0"/>
              <a:t> </a:t>
            </a:r>
            <a:r>
              <a:rPr lang="nb-NO" b="0" err="1"/>
              <a:t>Exercise</a:t>
            </a:r>
            <a:r>
              <a:rPr lang="nb-NO" b="0"/>
              <a:t> 3 - </a:t>
            </a:r>
            <a:r>
              <a:rPr lang="nb-NO" sz="2000" b="0">
                <a:solidFill>
                  <a:srgbClr val="00B050"/>
                </a:solidFill>
              </a:rPr>
              <a:t>XPATH</a:t>
            </a:r>
            <a:br>
              <a:rPr lang="nb-NO" b="0"/>
            </a:br>
            <a:endParaRPr lang="nb-NO"/>
          </a:p>
        </p:txBody>
      </p:sp>
      <p:sp>
        <p:nvSpPr>
          <p:cNvPr id="3" name="Plassholder for innhold 2">
            <a:extLst>
              <a:ext uri="{FF2B5EF4-FFF2-40B4-BE49-F238E27FC236}">
                <a16:creationId xmlns:a16="http://schemas.microsoft.com/office/drawing/2014/main" id="{92572379-BFBC-4A98-AFE8-183953A8BEFF}"/>
              </a:ext>
            </a:extLst>
          </p:cNvPr>
          <p:cNvSpPr>
            <a:spLocks noGrp="1"/>
          </p:cNvSpPr>
          <p:nvPr>
            <p:ph idx="1"/>
          </p:nvPr>
        </p:nvSpPr>
        <p:spPr>
          <a:xfrm>
            <a:off x="649964" y="1425441"/>
            <a:ext cx="10892072" cy="1618548"/>
          </a:xfrm>
        </p:spPr>
        <p:txBody>
          <a:bodyPr>
            <a:normAutofit fontScale="25000" lnSpcReduction="20000"/>
          </a:bodyPr>
          <a:lstStyle/>
          <a:p>
            <a:r>
              <a:rPr lang="en-US" sz="8800"/>
              <a:t>Launch new browser</a:t>
            </a:r>
          </a:p>
          <a:p>
            <a:endParaRPr lang="en-US" sz="8800"/>
          </a:p>
          <a:p>
            <a:r>
              <a:rPr lang="en-US" sz="8800"/>
              <a:t>Open URL </a:t>
            </a:r>
            <a:r>
              <a:rPr lang="en-US" sz="8800">
                <a:hlinkClick r:id="rId3"/>
              </a:rPr>
              <a:t>https://itera-qa.azurewebsites.net/home/automation</a:t>
            </a:r>
            <a:endParaRPr lang="en-US" sz="8800"/>
          </a:p>
          <a:p>
            <a:endParaRPr lang="en-US" sz="8800"/>
          </a:p>
          <a:p>
            <a:r>
              <a:rPr lang="en-US" sz="8800"/>
              <a:t>Select the Radio button (2 years) for category Years of experience in test automation (locate elements by </a:t>
            </a:r>
            <a:r>
              <a:rPr lang="en-US" sz="8800" err="1"/>
              <a:t>Xpath</a:t>
            </a:r>
            <a:r>
              <a:rPr lang="en-US" sz="8800"/>
              <a:t> method.)</a:t>
            </a:r>
          </a:p>
          <a:p>
            <a:endParaRPr lang="en-US" sz="8800"/>
          </a:p>
          <a:p>
            <a:r>
              <a:rPr lang="en-US" sz="8800"/>
              <a:t>Check the Check Box ‘Selenium </a:t>
            </a:r>
            <a:r>
              <a:rPr lang="en-US" sz="8800" err="1"/>
              <a:t>Webdriver</a:t>
            </a:r>
            <a:r>
              <a:rPr lang="en-US" sz="8800"/>
              <a:t>’ and TestNG for category ‘Which automation tools/frameworks do you use?'(locate elements by </a:t>
            </a:r>
            <a:r>
              <a:rPr lang="en-US" sz="8800" err="1"/>
              <a:t>Xpath</a:t>
            </a:r>
            <a:r>
              <a:rPr lang="en-US" sz="8800"/>
              <a:t> method)</a:t>
            </a:r>
          </a:p>
          <a:p>
            <a:endParaRPr lang="en-US" sz="8800"/>
          </a:p>
          <a:p>
            <a:r>
              <a:rPr lang="en-US" sz="8800"/>
              <a:t>Close browser</a:t>
            </a:r>
          </a:p>
          <a:p>
            <a:endParaRPr lang="nb-NO"/>
          </a:p>
        </p:txBody>
      </p:sp>
    </p:spTree>
    <p:extLst>
      <p:ext uri="{BB962C8B-B14F-4D97-AF65-F5344CB8AC3E}">
        <p14:creationId xmlns:p14="http://schemas.microsoft.com/office/powerpoint/2010/main" val="3658426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9569B6F-C161-4F8C-96D6-C182E8890A95}"/>
              </a:ext>
            </a:extLst>
          </p:cNvPr>
          <p:cNvSpPr>
            <a:spLocks noGrp="1"/>
          </p:cNvSpPr>
          <p:nvPr>
            <p:ph type="title"/>
          </p:nvPr>
        </p:nvSpPr>
        <p:spPr/>
        <p:txBody>
          <a:bodyPr/>
          <a:lstStyle/>
          <a:p>
            <a:r>
              <a:rPr lang="nb-NO" b="0" err="1"/>
              <a:t>Practice</a:t>
            </a:r>
            <a:r>
              <a:rPr lang="nb-NO" b="0"/>
              <a:t> </a:t>
            </a:r>
            <a:r>
              <a:rPr lang="nb-NO" b="0" err="1"/>
              <a:t>Exercise</a:t>
            </a:r>
            <a:r>
              <a:rPr lang="nb-NO" b="0"/>
              <a:t> 3 - </a:t>
            </a:r>
            <a:r>
              <a:rPr lang="nb-NO">
                <a:solidFill>
                  <a:srgbClr val="00B050"/>
                </a:solidFill>
              </a:rPr>
              <a:t>SOLUTION</a:t>
            </a:r>
          </a:p>
        </p:txBody>
      </p:sp>
      <p:sp>
        <p:nvSpPr>
          <p:cNvPr id="3" name="Plassholder for innhold 2">
            <a:extLst>
              <a:ext uri="{FF2B5EF4-FFF2-40B4-BE49-F238E27FC236}">
                <a16:creationId xmlns:a16="http://schemas.microsoft.com/office/drawing/2014/main" id="{25807DCC-8172-4102-8180-D46114C86439}"/>
              </a:ext>
            </a:extLst>
          </p:cNvPr>
          <p:cNvSpPr>
            <a:spLocks noGrp="1"/>
          </p:cNvSpPr>
          <p:nvPr>
            <p:ph idx="1"/>
          </p:nvPr>
        </p:nvSpPr>
        <p:spPr>
          <a:xfrm>
            <a:off x="446448" y="1473567"/>
            <a:ext cx="17103129" cy="5300211"/>
          </a:xfrm>
        </p:spPr>
        <p:txBody>
          <a:bodyPr>
            <a:normAutofit fontScale="70000" lnSpcReduction="20000"/>
          </a:bodyPr>
          <a:lstStyle/>
          <a:p>
            <a:pPr marL="0" indent="0">
              <a:buNone/>
            </a:pPr>
            <a:r>
              <a:rPr lang="nb-NO"/>
              <a:t>    import </a:t>
            </a:r>
            <a:r>
              <a:rPr lang="nb-NO" err="1"/>
              <a:t>org.testng.annotations.Test</a:t>
            </a:r>
            <a:r>
              <a:rPr lang="nb-NO"/>
              <a:t>;</a:t>
            </a:r>
          </a:p>
          <a:p>
            <a:pPr marL="0" indent="0">
              <a:buNone/>
            </a:pPr>
            <a:r>
              <a:rPr lang="nb-NO"/>
              <a:t>    import </a:t>
            </a:r>
            <a:r>
              <a:rPr lang="nb-NO" err="1"/>
              <a:t>org.testng.annotations.BeforeClass</a:t>
            </a:r>
            <a:r>
              <a:rPr lang="nb-NO"/>
              <a:t>;</a:t>
            </a:r>
          </a:p>
          <a:p>
            <a:pPr marL="0" indent="0">
              <a:buNone/>
            </a:pPr>
            <a:r>
              <a:rPr lang="nb-NO"/>
              <a:t>    import </a:t>
            </a:r>
            <a:r>
              <a:rPr lang="nb-NO" err="1"/>
              <a:t>java.util.concurrent.TimeUnit</a:t>
            </a:r>
            <a:r>
              <a:rPr lang="nb-NO"/>
              <a:t>;</a:t>
            </a:r>
          </a:p>
          <a:p>
            <a:pPr marL="0" indent="0">
              <a:buNone/>
            </a:pPr>
            <a:r>
              <a:rPr lang="nb-NO"/>
              <a:t>    import </a:t>
            </a:r>
            <a:r>
              <a:rPr lang="nb-NO" err="1"/>
              <a:t>org.openqa.selenium.By</a:t>
            </a:r>
            <a:r>
              <a:rPr lang="nb-NO"/>
              <a:t>;</a:t>
            </a:r>
          </a:p>
          <a:p>
            <a:pPr marL="0" indent="0">
              <a:buNone/>
            </a:pPr>
            <a:r>
              <a:rPr lang="nb-NO"/>
              <a:t>    import </a:t>
            </a:r>
            <a:r>
              <a:rPr lang="nb-NO" err="1"/>
              <a:t>org.openqa.selenium.WebDriver</a:t>
            </a:r>
            <a:r>
              <a:rPr lang="nb-NO"/>
              <a:t>;</a:t>
            </a:r>
          </a:p>
          <a:p>
            <a:pPr marL="0" indent="0">
              <a:buNone/>
            </a:pPr>
            <a:r>
              <a:rPr lang="nb-NO"/>
              <a:t>    import </a:t>
            </a:r>
            <a:r>
              <a:rPr lang="nb-NO" err="1"/>
              <a:t>org.openqa.selenium.chrome.ChromeDriver</a:t>
            </a:r>
            <a:r>
              <a:rPr lang="nb-NO"/>
              <a:t>;</a:t>
            </a:r>
          </a:p>
          <a:p>
            <a:pPr marL="0" indent="0">
              <a:buNone/>
            </a:pPr>
            <a:r>
              <a:rPr lang="nb-NO"/>
              <a:t>    import </a:t>
            </a:r>
            <a:r>
              <a:rPr lang="nb-NO" err="1"/>
              <a:t>org.testng.annotations.AfterClass</a:t>
            </a:r>
            <a:r>
              <a:rPr lang="nb-NO"/>
              <a:t>;</a:t>
            </a:r>
          </a:p>
          <a:p>
            <a:pPr marL="0" indent="0">
              <a:buNone/>
            </a:pPr>
            <a:endParaRPr lang="nb-NO"/>
          </a:p>
          <a:p>
            <a:pPr marL="0" indent="0">
              <a:buNone/>
            </a:pPr>
            <a:r>
              <a:rPr lang="nb-NO"/>
              <a:t>    </a:t>
            </a:r>
            <a:r>
              <a:rPr lang="nb-NO" err="1"/>
              <a:t>public</a:t>
            </a:r>
            <a:r>
              <a:rPr lang="nb-NO"/>
              <a:t> </a:t>
            </a:r>
            <a:r>
              <a:rPr lang="nb-NO" err="1"/>
              <a:t>class</a:t>
            </a:r>
            <a:r>
              <a:rPr lang="nb-NO"/>
              <a:t> Exercise3 {</a:t>
            </a:r>
          </a:p>
          <a:p>
            <a:pPr marL="0" indent="0">
              <a:buNone/>
            </a:pPr>
            <a:r>
              <a:rPr lang="nb-NO"/>
              <a:t>    </a:t>
            </a:r>
            <a:r>
              <a:rPr lang="nb-NO" err="1"/>
              <a:t>WebDriver</a:t>
            </a:r>
            <a:r>
              <a:rPr lang="nb-NO"/>
              <a:t> driver;</a:t>
            </a:r>
          </a:p>
          <a:p>
            <a:pPr marL="0" indent="0">
              <a:buNone/>
            </a:pPr>
            <a:endParaRPr lang="nb-NO"/>
          </a:p>
          <a:p>
            <a:pPr marL="0" indent="0">
              <a:buNone/>
            </a:pPr>
            <a:r>
              <a:rPr lang="nb-NO"/>
              <a:t>    </a:t>
            </a:r>
            <a:r>
              <a:rPr lang="nb-NO">
                <a:solidFill>
                  <a:srgbClr val="00B050"/>
                </a:solidFill>
              </a:rPr>
              <a:t>@</a:t>
            </a:r>
            <a:r>
              <a:rPr lang="nb-NO" err="1">
                <a:solidFill>
                  <a:srgbClr val="00B050"/>
                </a:solidFill>
              </a:rPr>
              <a:t>BeforeClass</a:t>
            </a:r>
            <a:endParaRPr lang="nb-NO">
              <a:solidFill>
                <a:srgbClr val="00B050"/>
              </a:solidFill>
            </a:endParaRPr>
          </a:p>
          <a:p>
            <a:pPr marL="0" indent="0">
              <a:buNone/>
            </a:pPr>
            <a:r>
              <a:rPr lang="nb-NO"/>
              <a:t>    </a:t>
            </a:r>
            <a:r>
              <a:rPr lang="nb-NO" err="1"/>
              <a:t>public</a:t>
            </a:r>
            <a:r>
              <a:rPr lang="nb-NO"/>
              <a:t> </a:t>
            </a:r>
            <a:r>
              <a:rPr lang="nb-NO" err="1"/>
              <a:t>void</a:t>
            </a:r>
            <a:r>
              <a:rPr lang="nb-NO"/>
              <a:t> </a:t>
            </a:r>
            <a:r>
              <a:rPr lang="nb-NO" err="1"/>
              <a:t>beforeClass</a:t>
            </a:r>
            <a:r>
              <a:rPr lang="nb-NO"/>
              <a:t>() {</a:t>
            </a:r>
          </a:p>
          <a:p>
            <a:pPr marL="0" indent="0">
              <a:buNone/>
            </a:pPr>
            <a:r>
              <a:rPr lang="nb-NO"/>
              <a:t>    driver = </a:t>
            </a:r>
            <a:r>
              <a:rPr lang="nb-NO" err="1"/>
              <a:t>new</a:t>
            </a:r>
            <a:r>
              <a:rPr lang="nb-NO"/>
              <a:t> </a:t>
            </a:r>
            <a:r>
              <a:rPr lang="nb-NO" err="1">
                <a:solidFill>
                  <a:srgbClr val="FF0000"/>
                </a:solidFill>
              </a:rPr>
              <a:t>ChromeDriver</a:t>
            </a:r>
            <a:r>
              <a:rPr lang="nb-NO"/>
              <a:t>();</a:t>
            </a:r>
          </a:p>
          <a:p>
            <a:pPr marL="0" indent="0">
              <a:buNone/>
            </a:pPr>
            <a:r>
              <a:rPr lang="nb-NO"/>
              <a:t>    </a:t>
            </a:r>
            <a:r>
              <a:rPr lang="nb-NO" err="1"/>
              <a:t>driver.</a:t>
            </a:r>
            <a:r>
              <a:rPr lang="nb-NO" err="1">
                <a:solidFill>
                  <a:srgbClr val="FF0000"/>
                </a:solidFill>
              </a:rPr>
              <a:t>manage</a:t>
            </a:r>
            <a:r>
              <a:rPr lang="nb-NO"/>
              <a:t>().</a:t>
            </a:r>
            <a:r>
              <a:rPr lang="nb-NO" err="1">
                <a:solidFill>
                  <a:srgbClr val="FF0000"/>
                </a:solidFill>
              </a:rPr>
              <a:t>timeouts</a:t>
            </a:r>
            <a:r>
              <a:rPr lang="nb-NO"/>
              <a:t>().</a:t>
            </a:r>
            <a:r>
              <a:rPr lang="nb-NO" err="1">
                <a:solidFill>
                  <a:srgbClr val="FF0000"/>
                </a:solidFill>
              </a:rPr>
              <a:t>implicitlyWait</a:t>
            </a:r>
            <a:r>
              <a:rPr lang="nb-NO"/>
              <a:t>(10, </a:t>
            </a:r>
            <a:r>
              <a:rPr lang="nb-NO" err="1"/>
              <a:t>TimeUnit.SECONDS</a:t>
            </a:r>
            <a:r>
              <a:rPr lang="nb-NO"/>
              <a:t>);</a:t>
            </a:r>
          </a:p>
          <a:p>
            <a:pPr marL="0" indent="0">
              <a:buNone/>
            </a:pPr>
            <a:r>
              <a:rPr lang="nb-NO"/>
              <a:t>    </a:t>
            </a:r>
            <a:r>
              <a:rPr lang="nb-NO" err="1"/>
              <a:t>driver.</a:t>
            </a:r>
            <a:r>
              <a:rPr lang="nb-NO" err="1">
                <a:solidFill>
                  <a:srgbClr val="FF0000"/>
                </a:solidFill>
              </a:rPr>
              <a:t>manage</a:t>
            </a:r>
            <a:r>
              <a:rPr lang="nb-NO"/>
              <a:t>().</a:t>
            </a:r>
            <a:r>
              <a:rPr lang="nb-NO" err="1">
                <a:solidFill>
                  <a:srgbClr val="FF0000"/>
                </a:solidFill>
              </a:rPr>
              <a:t>window</a:t>
            </a:r>
            <a:r>
              <a:rPr lang="nb-NO"/>
              <a:t>().</a:t>
            </a:r>
            <a:r>
              <a:rPr lang="nb-NO" err="1">
                <a:solidFill>
                  <a:srgbClr val="FF0000"/>
                </a:solidFill>
              </a:rPr>
              <a:t>maximize</a:t>
            </a:r>
            <a:r>
              <a:rPr lang="nb-NO"/>
              <a:t>();</a:t>
            </a:r>
          </a:p>
          <a:p>
            <a:pPr marL="0" indent="0">
              <a:buNone/>
            </a:pPr>
            <a:r>
              <a:rPr lang="nb-NO"/>
              <a:t>    </a:t>
            </a:r>
            <a:r>
              <a:rPr lang="nb-NO" err="1"/>
              <a:t>driver.</a:t>
            </a:r>
            <a:r>
              <a:rPr lang="nb-NO" err="1">
                <a:solidFill>
                  <a:srgbClr val="FF0000"/>
                </a:solidFill>
              </a:rPr>
              <a:t>get</a:t>
            </a:r>
            <a:r>
              <a:rPr lang="nb-NO"/>
              <a:t>("https://itera-qa.azurewebsites.net/home/automation");</a:t>
            </a:r>
          </a:p>
          <a:p>
            <a:pPr marL="0" indent="0">
              <a:buNone/>
            </a:pPr>
            <a:r>
              <a:rPr lang="nb-NO"/>
              <a:t>    }</a:t>
            </a:r>
          </a:p>
          <a:p>
            <a:pPr marL="0" indent="0">
              <a:buNone/>
            </a:pPr>
            <a:endParaRPr lang="nb-NO"/>
          </a:p>
          <a:p>
            <a:pPr marL="0" indent="0">
              <a:buNone/>
            </a:pPr>
            <a:r>
              <a:rPr lang="nb-NO"/>
              <a:t>    </a:t>
            </a:r>
            <a:r>
              <a:rPr lang="nb-NO">
                <a:solidFill>
                  <a:srgbClr val="00B050"/>
                </a:solidFill>
              </a:rPr>
              <a:t>@Test</a:t>
            </a:r>
          </a:p>
          <a:p>
            <a:pPr marL="0" indent="0">
              <a:buNone/>
            </a:pPr>
            <a:r>
              <a:rPr lang="nb-NO"/>
              <a:t>    </a:t>
            </a:r>
            <a:r>
              <a:rPr lang="nb-NO" err="1"/>
              <a:t>public</a:t>
            </a:r>
            <a:r>
              <a:rPr lang="nb-NO"/>
              <a:t> </a:t>
            </a:r>
            <a:r>
              <a:rPr lang="nb-NO" err="1"/>
              <a:t>void</a:t>
            </a:r>
            <a:r>
              <a:rPr lang="nb-NO"/>
              <a:t> </a:t>
            </a:r>
            <a:r>
              <a:rPr lang="nb-NO" err="1"/>
              <a:t>checkBoxRadioButtonXpath</a:t>
            </a:r>
            <a:r>
              <a:rPr lang="nb-NO"/>
              <a:t>() {</a:t>
            </a:r>
          </a:p>
          <a:p>
            <a:pPr marL="0" indent="0">
              <a:buNone/>
            </a:pPr>
            <a:r>
              <a:rPr lang="nb-NO"/>
              <a:t>    </a:t>
            </a:r>
            <a:r>
              <a:rPr lang="nb-NO" err="1"/>
              <a:t>driver.</a:t>
            </a:r>
            <a:r>
              <a:rPr lang="nb-NO" err="1">
                <a:solidFill>
                  <a:srgbClr val="FF0000"/>
                </a:solidFill>
              </a:rPr>
              <a:t>findElement</a:t>
            </a:r>
            <a:r>
              <a:rPr lang="nb-NO"/>
              <a:t>(</a:t>
            </a:r>
            <a:r>
              <a:rPr lang="nb-NO" err="1"/>
              <a:t>By.</a:t>
            </a:r>
            <a:r>
              <a:rPr lang="nb-NO" err="1">
                <a:solidFill>
                  <a:schemeClr val="tx1">
                    <a:lumMod val="50000"/>
                  </a:schemeClr>
                </a:solidFill>
              </a:rPr>
              <a:t>xpath</a:t>
            </a:r>
            <a:r>
              <a:rPr lang="nb-NO"/>
              <a:t>("//</a:t>
            </a:r>
            <a:r>
              <a:rPr lang="nb-NO" err="1"/>
              <a:t>label</a:t>
            </a:r>
            <a:r>
              <a:rPr lang="nb-NO"/>
              <a:t>[@for= '2years']")).</a:t>
            </a:r>
            <a:r>
              <a:rPr lang="nb-NO" err="1">
                <a:solidFill>
                  <a:srgbClr val="FF0000"/>
                </a:solidFill>
              </a:rPr>
              <a:t>click</a:t>
            </a:r>
            <a:r>
              <a:rPr lang="nb-NO"/>
              <a:t>();</a:t>
            </a:r>
          </a:p>
          <a:p>
            <a:pPr marL="0" indent="0">
              <a:buNone/>
            </a:pPr>
            <a:r>
              <a:rPr lang="nb-NO"/>
              <a:t>    </a:t>
            </a:r>
            <a:r>
              <a:rPr lang="nb-NO" err="1"/>
              <a:t>driver.</a:t>
            </a:r>
            <a:r>
              <a:rPr lang="nb-NO" err="1">
                <a:solidFill>
                  <a:srgbClr val="FF0000"/>
                </a:solidFill>
              </a:rPr>
              <a:t>findElement</a:t>
            </a:r>
            <a:r>
              <a:rPr lang="nb-NO"/>
              <a:t>(</a:t>
            </a:r>
            <a:r>
              <a:rPr lang="nb-NO" err="1"/>
              <a:t>By.</a:t>
            </a:r>
            <a:r>
              <a:rPr lang="nb-NO" err="1">
                <a:solidFill>
                  <a:schemeClr val="tx1">
                    <a:lumMod val="50000"/>
                  </a:schemeClr>
                </a:solidFill>
              </a:rPr>
              <a:t>xpath</a:t>
            </a:r>
            <a:r>
              <a:rPr lang="nb-NO"/>
              <a:t>("//</a:t>
            </a:r>
            <a:r>
              <a:rPr lang="nb-NO" err="1"/>
              <a:t>label</a:t>
            </a:r>
            <a:r>
              <a:rPr lang="nb-NO"/>
              <a:t>[@for= '</a:t>
            </a:r>
            <a:r>
              <a:rPr lang="nb-NO" err="1"/>
              <a:t>selenium</a:t>
            </a:r>
            <a:r>
              <a:rPr lang="nb-NO"/>
              <a:t>']")).</a:t>
            </a:r>
            <a:r>
              <a:rPr lang="nb-NO" err="1">
                <a:solidFill>
                  <a:srgbClr val="FF0000"/>
                </a:solidFill>
              </a:rPr>
              <a:t>click</a:t>
            </a:r>
            <a:r>
              <a:rPr lang="nb-NO"/>
              <a:t>();</a:t>
            </a:r>
          </a:p>
          <a:p>
            <a:pPr marL="0" indent="0">
              <a:buNone/>
            </a:pPr>
            <a:r>
              <a:rPr lang="nb-NO"/>
              <a:t>    </a:t>
            </a:r>
            <a:r>
              <a:rPr lang="nb-NO" err="1"/>
              <a:t>driver.</a:t>
            </a:r>
            <a:r>
              <a:rPr lang="nb-NO" err="1">
                <a:solidFill>
                  <a:srgbClr val="FF0000"/>
                </a:solidFill>
              </a:rPr>
              <a:t>findElement</a:t>
            </a:r>
            <a:r>
              <a:rPr lang="nb-NO"/>
              <a:t>(</a:t>
            </a:r>
            <a:r>
              <a:rPr lang="nb-NO" err="1"/>
              <a:t>By.</a:t>
            </a:r>
            <a:r>
              <a:rPr lang="nb-NO" err="1">
                <a:solidFill>
                  <a:schemeClr val="tx1">
                    <a:lumMod val="50000"/>
                  </a:schemeClr>
                </a:solidFill>
              </a:rPr>
              <a:t>xpath</a:t>
            </a:r>
            <a:r>
              <a:rPr lang="nb-NO"/>
              <a:t>("//</a:t>
            </a:r>
            <a:r>
              <a:rPr lang="nb-NO" err="1"/>
              <a:t>label</a:t>
            </a:r>
            <a:r>
              <a:rPr lang="nb-NO"/>
              <a:t>[@for= '</a:t>
            </a:r>
            <a:r>
              <a:rPr lang="nb-NO" err="1"/>
              <a:t>testng</a:t>
            </a:r>
            <a:r>
              <a:rPr lang="nb-NO"/>
              <a:t>']")).</a:t>
            </a:r>
            <a:r>
              <a:rPr lang="nb-NO" err="1">
                <a:solidFill>
                  <a:srgbClr val="FF0000"/>
                </a:solidFill>
              </a:rPr>
              <a:t>click</a:t>
            </a:r>
            <a:r>
              <a:rPr lang="nb-NO"/>
              <a:t>();</a:t>
            </a:r>
          </a:p>
          <a:p>
            <a:pPr marL="0" indent="0">
              <a:buNone/>
            </a:pPr>
            <a:endParaRPr lang="nb-NO"/>
          </a:p>
          <a:p>
            <a:pPr marL="0" indent="0">
              <a:buNone/>
            </a:pPr>
            <a:r>
              <a:rPr lang="nb-NO"/>
              <a:t>    }</a:t>
            </a:r>
          </a:p>
          <a:p>
            <a:pPr marL="0" indent="0">
              <a:buNone/>
            </a:pPr>
            <a:endParaRPr lang="nb-NO"/>
          </a:p>
          <a:p>
            <a:pPr marL="0" indent="0">
              <a:buNone/>
            </a:pPr>
            <a:r>
              <a:rPr lang="nb-NO"/>
              <a:t>    </a:t>
            </a:r>
            <a:r>
              <a:rPr lang="nb-NO">
                <a:solidFill>
                  <a:srgbClr val="00B050"/>
                </a:solidFill>
              </a:rPr>
              <a:t>@</a:t>
            </a:r>
            <a:r>
              <a:rPr lang="nb-NO" err="1">
                <a:solidFill>
                  <a:srgbClr val="00B050"/>
                </a:solidFill>
              </a:rPr>
              <a:t>AfterClass</a:t>
            </a:r>
            <a:endParaRPr lang="nb-NO">
              <a:solidFill>
                <a:srgbClr val="00B050"/>
              </a:solidFill>
            </a:endParaRPr>
          </a:p>
          <a:p>
            <a:pPr marL="0" indent="0">
              <a:buNone/>
            </a:pPr>
            <a:r>
              <a:rPr lang="nb-NO"/>
              <a:t>    </a:t>
            </a:r>
            <a:r>
              <a:rPr lang="nb-NO" err="1"/>
              <a:t>public</a:t>
            </a:r>
            <a:r>
              <a:rPr lang="nb-NO"/>
              <a:t> </a:t>
            </a:r>
            <a:r>
              <a:rPr lang="nb-NO" err="1"/>
              <a:t>void</a:t>
            </a:r>
            <a:r>
              <a:rPr lang="nb-NO"/>
              <a:t> </a:t>
            </a:r>
            <a:r>
              <a:rPr lang="nb-NO" err="1"/>
              <a:t>afterClass</a:t>
            </a:r>
            <a:r>
              <a:rPr lang="nb-NO"/>
              <a:t>() {</a:t>
            </a:r>
          </a:p>
          <a:p>
            <a:pPr marL="0" indent="0">
              <a:buNone/>
            </a:pPr>
            <a:r>
              <a:rPr lang="nb-NO"/>
              <a:t>    </a:t>
            </a:r>
            <a:r>
              <a:rPr lang="nb-NO" err="1"/>
              <a:t>driver.close</a:t>
            </a:r>
            <a:r>
              <a:rPr lang="nb-NO"/>
              <a:t>();</a:t>
            </a:r>
          </a:p>
          <a:p>
            <a:pPr marL="0" indent="0">
              <a:buNone/>
            </a:pPr>
            <a:r>
              <a:rPr lang="nb-NO"/>
              <a:t>    }</a:t>
            </a:r>
          </a:p>
          <a:p>
            <a:pPr marL="0" indent="0">
              <a:buNone/>
            </a:pPr>
            <a:endParaRPr lang="nb-NO"/>
          </a:p>
          <a:p>
            <a:pPr marL="0" indent="0">
              <a:buNone/>
            </a:pPr>
            <a:r>
              <a:rPr lang="nb-NO"/>
              <a:t>    }</a:t>
            </a:r>
          </a:p>
        </p:txBody>
      </p:sp>
    </p:spTree>
    <p:extLst>
      <p:ext uri="{BB962C8B-B14F-4D97-AF65-F5344CB8AC3E}">
        <p14:creationId xmlns:p14="http://schemas.microsoft.com/office/powerpoint/2010/main" val="2699712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PageObject</a:t>
            </a:r>
          </a:p>
        </p:txBody>
      </p:sp>
      <p:sp>
        <p:nvSpPr>
          <p:cNvPr id="3" name="Content Placeholder 2"/>
          <p:cNvSpPr>
            <a:spLocks noGrp="1"/>
          </p:cNvSpPr>
          <p:nvPr>
            <p:ph idx="1"/>
          </p:nvPr>
        </p:nvSpPr>
        <p:spPr>
          <a:xfrm>
            <a:off x="666127" y="2520315"/>
            <a:ext cx="5195027" cy="3375422"/>
          </a:xfrm>
        </p:spPr>
        <p:txBody>
          <a:bodyPr vert="horz" lIns="0" tIns="0" rIns="0" bIns="0" rtlCol="0" anchor="t">
            <a:normAutofit/>
          </a:bodyPr>
          <a:lstStyle/>
          <a:p>
            <a:pPr marL="315595" indent="-315595">
              <a:buFont typeface="Arial"/>
            </a:pPr>
            <a:r>
              <a:rPr lang="en-US" sz="2100">
                <a:cs typeface="Arial"/>
              </a:rPr>
              <a:t> What happened when the application under test changes?</a:t>
            </a:r>
            <a:endParaRPr lang="en-US"/>
          </a:p>
          <a:p>
            <a:pPr marL="315595" indent="-315595"/>
            <a:endParaRPr lang="en-US" sz="2100">
              <a:cs typeface="Arial"/>
            </a:endParaRPr>
          </a:p>
          <a:p>
            <a:pPr marL="315595" indent="-315595"/>
            <a:r>
              <a:rPr lang="en-US" sz="2100">
                <a:cs typeface="Arial"/>
              </a:rPr>
              <a:t> </a:t>
            </a:r>
            <a:r>
              <a:rPr lang="en" sz="2100">
                <a:cs typeface="Arial"/>
              </a:rPr>
              <a:t>How to make automated tests that are easy to maintain?</a:t>
            </a:r>
            <a:endParaRPr lang="en-US" sz="1850">
              <a:cs typeface="Arial"/>
            </a:endParaRPr>
          </a:p>
          <a:p>
            <a:pPr marL="315595" indent="-315595"/>
            <a:endParaRPr lang="en-US" sz="2100"/>
          </a:p>
          <a:p>
            <a:pPr marL="0" indent="0">
              <a:buNone/>
            </a:pPr>
            <a:endParaRPr lang="en-US">
              <a:cs typeface="Arial"/>
            </a:endParaRPr>
          </a:p>
          <a:p>
            <a:pPr marL="315595" indent="-315595"/>
            <a:endParaRPr lang="en-US">
              <a:cs typeface="Arial"/>
            </a:endParaRPr>
          </a:p>
          <a:p>
            <a:pPr marL="315595" indent="-315595"/>
            <a:endParaRPr lang="en-US">
              <a:cs typeface="Arial"/>
            </a:endParaRPr>
          </a:p>
        </p:txBody>
      </p:sp>
      <p:pic>
        <p:nvPicPr>
          <p:cNvPr id="4" name="Picture 3"/>
          <p:cNvPicPr>
            <a:picLocks noChangeAspect="1"/>
          </p:cNvPicPr>
          <p:nvPr/>
        </p:nvPicPr>
        <p:blipFill>
          <a:blip r:embed="rId3"/>
          <a:stretch>
            <a:fillRect/>
          </a:stretch>
        </p:blipFill>
        <p:spPr>
          <a:xfrm>
            <a:off x="6112164" y="2102096"/>
            <a:ext cx="5652858" cy="3981486"/>
          </a:xfrm>
          <a:prstGeom prst="rect">
            <a:avLst/>
          </a:prstGeom>
        </p:spPr>
      </p:pic>
    </p:spTree>
    <p:extLst>
      <p:ext uri="{BB962C8B-B14F-4D97-AF65-F5344CB8AC3E}">
        <p14:creationId xmlns:p14="http://schemas.microsoft.com/office/powerpoint/2010/main" val="1202676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t>
            </a:r>
            <a:r>
              <a:rPr lang="en-US" err="1"/>
              <a:t>FindBy</a:t>
            </a:r>
            <a:endParaRPr lang="en-US"/>
          </a:p>
        </p:txBody>
      </p:sp>
      <p:sp>
        <p:nvSpPr>
          <p:cNvPr id="3" name="Content Placeholder 2"/>
          <p:cNvSpPr>
            <a:spLocks noGrp="1"/>
          </p:cNvSpPr>
          <p:nvPr>
            <p:ph idx="1"/>
          </p:nvPr>
        </p:nvSpPr>
        <p:spPr>
          <a:xfrm>
            <a:off x="822538" y="1572649"/>
            <a:ext cx="10892072" cy="3375422"/>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err="1">
                <a:latin typeface="Courier New" charset="0"/>
                <a:ea typeface="Courier New" charset="0"/>
                <a:cs typeface="Courier New" charset="0"/>
              </a:rPr>
              <a:t>WebElement</a:t>
            </a:r>
            <a:r>
              <a:rPr lang="en-US">
                <a:latin typeface="Courier New" charset="0"/>
                <a:ea typeface="Courier New" charset="0"/>
                <a:cs typeface="Courier New" charset="0"/>
              </a:rPr>
              <a:t> </a:t>
            </a:r>
            <a:r>
              <a:rPr lang="en-US" err="1">
                <a:latin typeface="Courier New" charset="0"/>
                <a:ea typeface="Courier New" charset="0"/>
                <a:cs typeface="Courier New" charset="0"/>
              </a:rPr>
              <a:t>firstName</a:t>
            </a:r>
            <a:r>
              <a:rPr lang="en-US">
                <a:latin typeface="Courier New" charset="0"/>
                <a:ea typeface="Courier New" charset="0"/>
                <a:cs typeface="Courier New" charset="0"/>
              </a:rPr>
              <a:t> = </a:t>
            </a:r>
            <a:r>
              <a:rPr lang="en-US" err="1">
                <a:latin typeface="Courier New" charset="0"/>
                <a:ea typeface="Courier New" charset="0"/>
                <a:cs typeface="Courier New" charset="0"/>
              </a:rPr>
              <a:t>driver.FindElement</a:t>
            </a:r>
            <a:r>
              <a:rPr lang="en-US">
                <a:latin typeface="Courier New" charset="0"/>
                <a:ea typeface="Courier New" charset="0"/>
                <a:cs typeface="Courier New" charset="0"/>
              </a:rPr>
              <a:t>(By.</a:t>
            </a:r>
            <a:r>
              <a:rPr lang="en-US">
                <a:solidFill>
                  <a:srgbClr val="FF0000"/>
                </a:solidFill>
                <a:latin typeface="Courier New" charset="0"/>
                <a:ea typeface="Courier New" charset="0"/>
                <a:cs typeface="Courier New" charset="0"/>
              </a:rPr>
              <a:t>name</a:t>
            </a:r>
            <a:r>
              <a:rPr lang="en-US">
                <a:latin typeface="Courier New" charset="0"/>
                <a:ea typeface="Courier New" charset="0"/>
                <a:cs typeface="Courier New" charset="0"/>
              </a:rPr>
              <a:t>(“</a:t>
            </a:r>
            <a:r>
              <a:rPr lang="en-US" err="1">
                <a:latin typeface="Courier New" charset="0"/>
                <a:ea typeface="Courier New" charset="0"/>
                <a:cs typeface="Courier New" charset="0"/>
              </a:rPr>
              <a:t>firstname</a:t>
            </a:r>
            <a:r>
              <a:rPr lang="en-US">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a:latin typeface="Courier New" charset="0"/>
                <a:ea typeface="Courier New" charset="0"/>
                <a:cs typeface="Courier New" charset="0"/>
              </a:rPr>
              <a:t>@</a:t>
            </a:r>
            <a:r>
              <a:rPr lang="en-US" err="1">
                <a:latin typeface="Courier New" charset="0"/>
                <a:ea typeface="Courier New" charset="0"/>
                <a:cs typeface="Courier New" charset="0"/>
              </a:rPr>
              <a:t>FindBy</a:t>
            </a:r>
            <a:r>
              <a:rPr lang="en-US">
                <a:latin typeface="Courier New" charset="0"/>
                <a:ea typeface="Courier New" charset="0"/>
                <a:cs typeface="Courier New" charset="0"/>
              </a:rPr>
              <a:t>(</a:t>
            </a:r>
            <a:r>
              <a:rPr lang="en-US">
                <a:solidFill>
                  <a:srgbClr val="FF0000"/>
                </a:solidFill>
                <a:latin typeface="Courier New" charset="0"/>
                <a:ea typeface="Courier New" charset="0"/>
                <a:cs typeface="Courier New" charset="0"/>
              </a:rPr>
              <a:t>name</a:t>
            </a:r>
            <a:r>
              <a:rPr lang="en-US">
                <a:latin typeface="Courier New" charset="0"/>
                <a:ea typeface="Courier New" charset="0"/>
                <a:cs typeface="Courier New" charset="0"/>
              </a:rPr>
              <a:t> = “</a:t>
            </a:r>
            <a:r>
              <a:rPr lang="en-US" err="1">
                <a:latin typeface="Courier New" charset="0"/>
                <a:ea typeface="Courier New" charset="0"/>
                <a:cs typeface="Courier New" charset="0"/>
              </a:rPr>
              <a:t>firstname</a:t>
            </a:r>
            <a:r>
              <a:rPr lang="en-US">
                <a:latin typeface="Courier New" charset="0"/>
                <a:ea typeface="Courier New" charset="0"/>
                <a:cs typeface="Courier New" charset="0"/>
              </a:rPr>
              <a:t>”);</a:t>
            </a:r>
          </a:p>
          <a:p>
            <a:pPr marL="0" lvl="0" indent="0" defTabSz="914400">
              <a:spcBef>
                <a:spcPts val="0"/>
              </a:spcBef>
              <a:buNone/>
              <a:defRPr/>
            </a:pPr>
            <a:r>
              <a:rPr lang="en-US" err="1">
                <a:latin typeface="Courier New" charset="0"/>
                <a:ea typeface="Courier New" charset="0"/>
                <a:cs typeface="Courier New" charset="0"/>
              </a:rPr>
              <a:t>WebElement</a:t>
            </a:r>
            <a:r>
              <a:rPr lang="en-US">
                <a:latin typeface="Courier New" charset="0"/>
                <a:ea typeface="Courier New" charset="0"/>
                <a:cs typeface="Courier New" charset="0"/>
              </a:rPr>
              <a:t> </a:t>
            </a:r>
            <a:r>
              <a:rPr lang="en-US" err="1">
                <a:latin typeface="Courier New" charset="0"/>
                <a:ea typeface="Courier New" charset="0"/>
                <a:cs typeface="Courier New" charset="0"/>
              </a:rPr>
              <a:t>firstName</a:t>
            </a:r>
            <a:r>
              <a:rPr lang="en-US">
                <a:latin typeface="Courier New" charset="0"/>
                <a:ea typeface="Courier New" charset="0"/>
                <a:cs typeface="Courier New"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a:latin typeface="Courier New" charset="0"/>
              <a:ea typeface="Courier New" charset="0"/>
              <a:cs typeface="Courier New"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a:latin typeface="Courier New" charset="0"/>
              <a:ea typeface="Courier New" charset="0"/>
              <a:cs typeface="Courier New" charset="0"/>
            </a:endParaRPr>
          </a:p>
        </p:txBody>
      </p:sp>
      <p:cxnSp>
        <p:nvCxnSpPr>
          <p:cNvPr id="5" name="Straight Arrow Connector 4"/>
          <p:cNvCxnSpPr/>
          <p:nvPr/>
        </p:nvCxnSpPr>
        <p:spPr>
          <a:xfrm>
            <a:off x="3013106" y="2297833"/>
            <a:ext cx="13447" cy="457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79701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4622" y="394496"/>
            <a:ext cx="10892071" cy="692498"/>
          </a:xfrm>
        </p:spPr>
        <p:txBody>
          <a:bodyPr/>
          <a:lstStyle/>
          <a:p>
            <a:r>
              <a:rPr lang="en-US" err="1"/>
              <a:t>PageObject</a:t>
            </a:r>
            <a:r>
              <a:rPr lang="en-US"/>
              <a:t> 	test case</a:t>
            </a:r>
          </a:p>
        </p:txBody>
      </p:sp>
      <p:sp>
        <p:nvSpPr>
          <p:cNvPr id="10" name="Plassholder for innhold 9">
            <a:extLst>
              <a:ext uri="{FF2B5EF4-FFF2-40B4-BE49-F238E27FC236}">
                <a16:creationId xmlns:a16="http://schemas.microsoft.com/office/drawing/2014/main" id="{264037C2-70C1-4DC1-A81B-5E1D269A3EDE}"/>
              </a:ext>
            </a:extLst>
          </p:cNvPr>
          <p:cNvSpPr>
            <a:spLocks noGrp="1"/>
          </p:cNvSpPr>
          <p:nvPr>
            <p:ph idx="1"/>
          </p:nvPr>
        </p:nvSpPr>
        <p:spPr>
          <a:xfrm>
            <a:off x="457445" y="1112252"/>
            <a:ext cx="5089115" cy="6130760"/>
          </a:xfrm>
        </p:spPr>
        <p:txBody>
          <a:bodyPr>
            <a:normAutofit fontScale="55000" lnSpcReduction="20000"/>
          </a:bodyPr>
          <a:lstStyle/>
          <a:p>
            <a:pPr marL="0" indent="0">
              <a:lnSpc>
                <a:spcPct val="107000"/>
              </a:lnSpc>
              <a:buNone/>
            </a:pPr>
            <a:r>
              <a:rPr lang="nb-NO" sz="2000">
                <a:latin typeface="Courier New" panose="02070409020205090404" pitchFamily="49" charset="0"/>
                <a:ea typeface="Calibri" panose="020F0502020204030204" pitchFamily="34" charset="0"/>
                <a:cs typeface="Times New Roman" panose="02020603050405020304" pitchFamily="18" charset="0"/>
              </a:rPr>
              <a:t> </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latin typeface="Courier New" panose="02070409020205090404" pitchFamily="49" charset="0"/>
                <a:ea typeface="Calibri" panose="020F0502020204030204" pitchFamily="34" charset="0"/>
                <a:cs typeface="Times New Roman" panose="02020603050405020304" pitchFamily="18" charset="0"/>
              </a:rPr>
              <a:t> </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b="1" err="1">
                <a:solidFill>
                  <a:srgbClr val="00D0D0"/>
                </a:solidFill>
                <a:latin typeface="Courier New" panose="02070409020205090404" pitchFamily="49" charset="0"/>
                <a:ea typeface="Calibri" panose="020F0502020204030204" pitchFamily="34" charset="0"/>
                <a:cs typeface="Times New Roman" panose="02020603050405020304" pitchFamily="18" charset="0"/>
              </a:rPr>
              <a:t>public</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b="1" err="1">
                <a:solidFill>
                  <a:srgbClr val="00D0D0"/>
                </a:solidFill>
                <a:latin typeface="Courier New" panose="02070409020205090404" pitchFamily="49" charset="0"/>
                <a:ea typeface="Calibri" panose="020F0502020204030204" pitchFamily="34" charset="0"/>
                <a:cs typeface="Times New Roman" panose="02020603050405020304" pitchFamily="18" charset="0"/>
              </a:rPr>
              <a:t>class</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a:solidFill>
                  <a:srgbClr val="FF8080"/>
                </a:solidFill>
                <a:latin typeface="Courier New" panose="02070409020205090404" pitchFamily="49" charset="0"/>
                <a:ea typeface="Calibri" panose="020F0502020204030204" pitchFamily="34" charset="0"/>
                <a:cs typeface="Times New Roman" panose="02020603050405020304" pitchFamily="18" charset="0"/>
              </a:rPr>
              <a:t>Exercise1WebElement2</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err="1">
                <a:solidFill>
                  <a:srgbClr val="D197D9"/>
                </a:solidFill>
                <a:latin typeface="Courier New" panose="02070409020205090404" pitchFamily="49" charset="0"/>
                <a:ea typeface="Calibri" panose="020F0502020204030204" pitchFamily="34" charset="0"/>
                <a:cs typeface="Times New Roman" panose="02020603050405020304" pitchFamily="18" charset="0"/>
              </a:rPr>
              <a:t>WebDriver</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a:solidFill>
                  <a:srgbClr val="BED6FF"/>
                </a:solidFill>
                <a:latin typeface="Courier New" panose="02070409020205090404" pitchFamily="49" charset="0"/>
                <a:ea typeface="Calibri" panose="020F0502020204030204" pitchFamily="34" charset="0"/>
                <a:cs typeface="Times New Roman" panose="02020603050405020304" pitchFamily="18" charset="0"/>
              </a:rPr>
              <a:t>driver</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a:solidFill>
                  <a:srgbClr val="00B0F0"/>
                </a:solidFill>
                <a:latin typeface="Courier New" panose="02070409020205090404" pitchFamily="49" charset="0"/>
                <a:ea typeface="Calibri" panose="020F0502020204030204" pitchFamily="34" charset="0"/>
                <a:cs typeface="Times New Roman" panose="02020603050405020304" pitchFamily="18" charset="0"/>
              </a:rPr>
              <a:t>@</a:t>
            </a:r>
            <a:r>
              <a:rPr lang="nb-NO" sz="2000" err="1">
                <a:solidFill>
                  <a:srgbClr val="00B0F0"/>
                </a:solidFill>
                <a:latin typeface="Courier New" panose="02070409020205090404" pitchFamily="49" charset="0"/>
                <a:ea typeface="Calibri" panose="020F0502020204030204" pitchFamily="34" charset="0"/>
                <a:cs typeface="Times New Roman" panose="02020603050405020304" pitchFamily="18" charset="0"/>
              </a:rPr>
              <a:t>FindBy</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(id = </a:t>
            </a:r>
            <a:r>
              <a:rPr lang="nb-NO" sz="2000">
                <a:solidFill>
                  <a:srgbClr val="DC78DC"/>
                </a:solidFill>
                <a:latin typeface="Courier New" panose="02070409020205090404" pitchFamily="49" charset="0"/>
                <a:ea typeface="Calibri" panose="020F0502020204030204" pitchFamily="34" charset="0"/>
                <a:cs typeface="Times New Roman" panose="02020603050405020304" pitchFamily="18" charset="0"/>
              </a:rPr>
              <a:t>"</a:t>
            </a:r>
            <a:r>
              <a:rPr lang="nb-NO" sz="2000" err="1">
                <a:solidFill>
                  <a:srgbClr val="DC78DC"/>
                </a:solidFill>
                <a:latin typeface="Courier New" panose="02070409020205090404" pitchFamily="49" charset="0"/>
                <a:ea typeface="Calibri" panose="020F0502020204030204" pitchFamily="34" charset="0"/>
                <a:cs typeface="Times New Roman" panose="02020603050405020304" pitchFamily="18" charset="0"/>
              </a:rPr>
              <a:t>name</a:t>
            </a:r>
            <a:r>
              <a:rPr lang="nb-NO" sz="2000">
                <a:solidFill>
                  <a:srgbClr val="DC78DC"/>
                </a:solidFill>
                <a:latin typeface="Courier New" panose="02070409020205090404" pitchFamily="49" charset="0"/>
                <a:ea typeface="Calibri" panose="020F0502020204030204" pitchFamily="34" charset="0"/>
                <a:cs typeface="Times New Roman" panose="02020603050405020304" pitchFamily="18" charset="0"/>
              </a:rPr>
              <a:t>"</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err="1">
                <a:solidFill>
                  <a:srgbClr val="D197D9"/>
                </a:solidFill>
                <a:latin typeface="Courier New" panose="02070409020205090404" pitchFamily="49" charset="0"/>
                <a:ea typeface="Calibri" panose="020F0502020204030204" pitchFamily="34" charset="0"/>
                <a:cs typeface="Times New Roman" panose="02020603050405020304" pitchFamily="18" charset="0"/>
              </a:rPr>
              <a:t>WebElement</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nameElement</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a:solidFill>
                  <a:srgbClr val="00B0F0"/>
                </a:solidFill>
                <a:latin typeface="Courier New" panose="02070409020205090404" pitchFamily="49" charset="0"/>
                <a:ea typeface="Calibri" panose="020F0502020204030204" pitchFamily="34" charset="0"/>
                <a:cs typeface="Times New Roman" panose="02020603050405020304" pitchFamily="18" charset="0"/>
              </a:rPr>
              <a:t>@</a:t>
            </a:r>
            <a:r>
              <a:rPr lang="nb-NO" sz="2000" err="1">
                <a:solidFill>
                  <a:srgbClr val="00B0F0"/>
                </a:solidFill>
                <a:latin typeface="Courier New" panose="02070409020205090404" pitchFamily="49" charset="0"/>
                <a:ea typeface="Calibri" panose="020F0502020204030204" pitchFamily="34" charset="0"/>
                <a:cs typeface="Times New Roman" panose="02020603050405020304" pitchFamily="18" charset="0"/>
              </a:rPr>
              <a:t>FindBy</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(id = </a:t>
            </a:r>
            <a:r>
              <a:rPr lang="nb-NO" sz="2000">
                <a:solidFill>
                  <a:srgbClr val="DC78DC"/>
                </a:solidFill>
                <a:latin typeface="Courier New" panose="02070409020205090404" pitchFamily="49" charset="0"/>
                <a:ea typeface="Calibri" panose="020F0502020204030204" pitchFamily="34" charset="0"/>
                <a:cs typeface="Times New Roman" panose="02020603050405020304" pitchFamily="18" charset="0"/>
              </a:rPr>
              <a:t>"</a:t>
            </a:r>
            <a:r>
              <a:rPr lang="nb-NO" sz="2000" err="1">
                <a:solidFill>
                  <a:srgbClr val="DC78DC"/>
                </a:solidFill>
                <a:latin typeface="Courier New" panose="02070409020205090404" pitchFamily="49" charset="0"/>
                <a:ea typeface="Calibri" panose="020F0502020204030204" pitchFamily="34" charset="0"/>
                <a:cs typeface="Times New Roman" panose="02020603050405020304" pitchFamily="18" charset="0"/>
              </a:rPr>
              <a:t>phone</a:t>
            </a:r>
            <a:r>
              <a:rPr lang="nb-NO" sz="2000">
                <a:solidFill>
                  <a:srgbClr val="DC78DC"/>
                </a:solidFill>
                <a:latin typeface="Courier New" panose="02070409020205090404" pitchFamily="49" charset="0"/>
                <a:ea typeface="Calibri" panose="020F0502020204030204" pitchFamily="34" charset="0"/>
                <a:cs typeface="Times New Roman" panose="02020603050405020304" pitchFamily="18" charset="0"/>
              </a:rPr>
              <a:t>"</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err="1">
                <a:solidFill>
                  <a:srgbClr val="D197D9"/>
                </a:solidFill>
                <a:latin typeface="Courier New" panose="02070409020205090404" pitchFamily="49" charset="0"/>
                <a:ea typeface="Calibri" panose="020F0502020204030204" pitchFamily="34" charset="0"/>
                <a:cs typeface="Times New Roman" panose="02020603050405020304" pitchFamily="18" charset="0"/>
              </a:rPr>
              <a:t>WebElement</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phoneElement</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a:solidFill>
                  <a:srgbClr val="00B0F0"/>
                </a:solidFill>
                <a:latin typeface="Courier New" panose="02070409020205090404" pitchFamily="49" charset="0"/>
                <a:ea typeface="Calibri" panose="020F0502020204030204" pitchFamily="34" charset="0"/>
                <a:cs typeface="Times New Roman" panose="02020603050405020304" pitchFamily="18" charset="0"/>
              </a:rPr>
              <a:t>@</a:t>
            </a:r>
            <a:r>
              <a:rPr lang="nb-NO" sz="2000" err="1">
                <a:solidFill>
                  <a:srgbClr val="00B0F0"/>
                </a:solidFill>
                <a:latin typeface="Courier New" panose="02070409020205090404" pitchFamily="49" charset="0"/>
                <a:ea typeface="Calibri" panose="020F0502020204030204" pitchFamily="34" charset="0"/>
                <a:cs typeface="Times New Roman" panose="02020603050405020304" pitchFamily="18" charset="0"/>
              </a:rPr>
              <a:t>FindBy</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(id = </a:t>
            </a:r>
            <a:r>
              <a:rPr lang="nb-NO" sz="2000">
                <a:solidFill>
                  <a:srgbClr val="DC78DC"/>
                </a:solidFill>
                <a:latin typeface="Courier New" panose="02070409020205090404" pitchFamily="49" charset="0"/>
                <a:ea typeface="Calibri" panose="020F0502020204030204" pitchFamily="34" charset="0"/>
                <a:cs typeface="Times New Roman" panose="02020603050405020304" pitchFamily="18" charset="0"/>
              </a:rPr>
              <a:t>"email"</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err="1">
                <a:solidFill>
                  <a:srgbClr val="D197D9"/>
                </a:solidFill>
                <a:latin typeface="Courier New" panose="02070409020205090404" pitchFamily="49" charset="0"/>
                <a:ea typeface="Calibri" panose="020F0502020204030204" pitchFamily="34" charset="0"/>
                <a:cs typeface="Times New Roman" panose="02020603050405020304" pitchFamily="18" charset="0"/>
              </a:rPr>
              <a:t>WebElement</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emailElement</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a:solidFill>
                  <a:srgbClr val="00B0F0"/>
                </a:solidFill>
                <a:latin typeface="Courier New" panose="02070409020205090404" pitchFamily="49" charset="0"/>
                <a:ea typeface="Calibri" panose="020F0502020204030204" pitchFamily="34" charset="0"/>
                <a:cs typeface="Times New Roman" panose="02020603050405020304" pitchFamily="18" charset="0"/>
              </a:rPr>
              <a:t>@</a:t>
            </a:r>
            <a:r>
              <a:rPr lang="nb-NO" sz="2000" err="1">
                <a:solidFill>
                  <a:srgbClr val="00B0F0"/>
                </a:solidFill>
                <a:latin typeface="Courier New" panose="02070409020205090404" pitchFamily="49" charset="0"/>
                <a:ea typeface="Calibri" panose="020F0502020204030204" pitchFamily="34" charset="0"/>
                <a:cs typeface="Times New Roman" panose="02020603050405020304" pitchFamily="18" charset="0"/>
              </a:rPr>
              <a:t>FindBy</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(id = </a:t>
            </a:r>
            <a:r>
              <a:rPr lang="nb-NO" sz="2000">
                <a:solidFill>
                  <a:srgbClr val="DC78DC"/>
                </a:solidFill>
                <a:latin typeface="Courier New" panose="02070409020205090404" pitchFamily="49" charset="0"/>
                <a:ea typeface="Calibri" panose="020F0502020204030204" pitchFamily="34" charset="0"/>
                <a:cs typeface="Times New Roman" panose="02020603050405020304" pitchFamily="18" charset="0"/>
              </a:rPr>
              <a:t>"</a:t>
            </a:r>
            <a:r>
              <a:rPr lang="nb-NO" sz="2000" err="1">
                <a:solidFill>
                  <a:srgbClr val="DC78DC"/>
                </a:solidFill>
                <a:latin typeface="Courier New" panose="02070409020205090404" pitchFamily="49" charset="0"/>
                <a:ea typeface="Calibri" panose="020F0502020204030204" pitchFamily="34" charset="0"/>
                <a:cs typeface="Times New Roman" panose="02020603050405020304" pitchFamily="18" charset="0"/>
              </a:rPr>
              <a:t>password</a:t>
            </a:r>
            <a:r>
              <a:rPr lang="nb-NO" sz="2000">
                <a:solidFill>
                  <a:srgbClr val="DC78DC"/>
                </a:solidFill>
                <a:latin typeface="Courier New" panose="02070409020205090404" pitchFamily="49" charset="0"/>
                <a:ea typeface="Calibri" panose="020F0502020204030204" pitchFamily="34" charset="0"/>
                <a:cs typeface="Times New Roman" panose="02020603050405020304" pitchFamily="18" charset="0"/>
              </a:rPr>
              <a:t>"</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err="1">
                <a:solidFill>
                  <a:srgbClr val="D197D9"/>
                </a:solidFill>
                <a:latin typeface="Courier New" panose="02070409020205090404" pitchFamily="49" charset="0"/>
                <a:ea typeface="Calibri" panose="020F0502020204030204" pitchFamily="34" charset="0"/>
                <a:cs typeface="Times New Roman" panose="02020603050405020304" pitchFamily="18" charset="0"/>
              </a:rPr>
              <a:t>WebElement</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passwordElement</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a:solidFill>
                  <a:srgbClr val="00B0F0"/>
                </a:solidFill>
                <a:latin typeface="Courier New" panose="02070409020205090404" pitchFamily="49" charset="0"/>
                <a:ea typeface="Calibri" panose="020F0502020204030204" pitchFamily="34" charset="0"/>
                <a:cs typeface="Times New Roman" panose="02020603050405020304" pitchFamily="18" charset="0"/>
              </a:rPr>
              <a:t>@</a:t>
            </a:r>
            <a:r>
              <a:rPr lang="nb-NO" sz="2000" err="1">
                <a:solidFill>
                  <a:srgbClr val="00B0F0"/>
                </a:solidFill>
                <a:latin typeface="Courier New" panose="02070409020205090404" pitchFamily="49" charset="0"/>
                <a:ea typeface="Calibri" panose="020F0502020204030204" pitchFamily="34" charset="0"/>
                <a:cs typeface="Times New Roman" panose="02020603050405020304" pitchFamily="18" charset="0"/>
              </a:rPr>
              <a:t>FindBy</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(id = </a:t>
            </a:r>
            <a:r>
              <a:rPr lang="nb-NO" sz="2000">
                <a:solidFill>
                  <a:srgbClr val="DC78DC"/>
                </a:solidFill>
                <a:latin typeface="Courier New" panose="02070409020205090404" pitchFamily="49" charset="0"/>
                <a:ea typeface="Calibri" panose="020F0502020204030204" pitchFamily="34" charset="0"/>
                <a:cs typeface="Times New Roman" panose="02020603050405020304" pitchFamily="18" charset="0"/>
              </a:rPr>
              <a:t>"</a:t>
            </a:r>
            <a:r>
              <a:rPr lang="nb-NO" sz="2000" err="1">
                <a:solidFill>
                  <a:srgbClr val="DC78DC"/>
                </a:solidFill>
                <a:latin typeface="Courier New" panose="02070409020205090404" pitchFamily="49" charset="0"/>
                <a:ea typeface="Calibri" panose="020F0502020204030204" pitchFamily="34" charset="0"/>
                <a:cs typeface="Times New Roman" panose="02020603050405020304" pitchFamily="18" charset="0"/>
              </a:rPr>
              <a:t>address</a:t>
            </a:r>
            <a:r>
              <a:rPr lang="nb-NO" sz="2000">
                <a:solidFill>
                  <a:srgbClr val="DC78DC"/>
                </a:solidFill>
                <a:latin typeface="Courier New" panose="02070409020205090404" pitchFamily="49" charset="0"/>
                <a:ea typeface="Calibri" panose="020F0502020204030204" pitchFamily="34" charset="0"/>
                <a:cs typeface="Times New Roman" panose="02020603050405020304" pitchFamily="18" charset="0"/>
              </a:rPr>
              <a:t>"</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err="1">
                <a:solidFill>
                  <a:srgbClr val="D197D9"/>
                </a:solidFill>
                <a:latin typeface="Courier New" panose="02070409020205090404" pitchFamily="49" charset="0"/>
                <a:ea typeface="Calibri" panose="020F0502020204030204" pitchFamily="34" charset="0"/>
                <a:cs typeface="Times New Roman" panose="02020603050405020304" pitchFamily="18" charset="0"/>
              </a:rPr>
              <a:t>WebElement</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addressElement</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a:solidFill>
                  <a:srgbClr val="00B0F0"/>
                </a:solidFill>
                <a:latin typeface="Courier New" panose="02070409020205090404" pitchFamily="49" charset="0"/>
                <a:ea typeface="Calibri" panose="020F0502020204030204" pitchFamily="34" charset="0"/>
                <a:cs typeface="Times New Roman" panose="02020603050405020304" pitchFamily="18" charset="0"/>
              </a:rPr>
              <a:t>@</a:t>
            </a:r>
            <a:r>
              <a:rPr lang="nb-NO" sz="2000" err="1">
                <a:solidFill>
                  <a:srgbClr val="00B0F0"/>
                </a:solidFill>
                <a:latin typeface="Courier New" panose="02070409020205090404" pitchFamily="49" charset="0"/>
                <a:ea typeface="Calibri" panose="020F0502020204030204" pitchFamily="34" charset="0"/>
                <a:cs typeface="Times New Roman" panose="02020603050405020304" pitchFamily="18" charset="0"/>
              </a:rPr>
              <a:t>FindBy</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r>
              <a:rPr lang="nb-NO" sz="2000" err="1">
                <a:solidFill>
                  <a:srgbClr val="D0D0D0"/>
                </a:solidFill>
                <a:latin typeface="Courier New" panose="02070409020205090404" pitchFamily="49" charset="0"/>
                <a:ea typeface="Calibri" panose="020F0502020204030204" pitchFamily="34" charset="0"/>
                <a:cs typeface="Times New Roman" panose="02020603050405020304" pitchFamily="18" charset="0"/>
              </a:rPr>
              <a:t>name</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 </a:t>
            </a:r>
            <a:r>
              <a:rPr lang="nb-NO" sz="2000">
                <a:solidFill>
                  <a:srgbClr val="DC78DC"/>
                </a:solidFill>
                <a:latin typeface="Courier New" panose="02070409020205090404" pitchFamily="49" charset="0"/>
                <a:ea typeface="Calibri" panose="020F0502020204030204" pitchFamily="34" charset="0"/>
                <a:cs typeface="Times New Roman" panose="02020603050405020304" pitchFamily="18" charset="0"/>
              </a:rPr>
              <a:t>"</a:t>
            </a:r>
            <a:r>
              <a:rPr lang="nb-NO" sz="2000" err="1">
                <a:solidFill>
                  <a:srgbClr val="DC78DC"/>
                </a:solidFill>
                <a:latin typeface="Courier New" panose="02070409020205090404" pitchFamily="49" charset="0"/>
                <a:ea typeface="Calibri" panose="020F0502020204030204" pitchFamily="34" charset="0"/>
                <a:cs typeface="Times New Roman" panose="02020603050405020304" pitchFamily="18" charset="0"/>
              </a:rPr>
              <a:t>submit</a:t>
            </a:r>
            <a:r>
              <a:rPr lang="nb-NO" sz="2000">
                <a:solidFill>
                  <a:srgbClr val="DC78DC"/>
                </a:solidFill>
                <a:latin typeface="Courier New" panose="02070409020205090404" pitchFamily="49" charset="0"/>
                <a:ea typeface="Calibri" panose="020F0502020204030204" pitchFamily="34" charset="0"/>
                <a:cs typeface="Times New Roman" panose="02020603050405020304" pitchFamily="18" charset="0"/>
              </a:rPr>
              <a:t>"</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err="1">
                <a:solidFill>
                  <a:srgbClr val="D197D9"/>
                </a:solidFill>
                <a:latin typeface="Courier New" panose="02070409020205090404" pitchFamily="49" charset="0"/>
                <a:ea typeface="Calibri" panose="020F0502020204030204" pitchFamily="34" charset="0"/>
                <a:cs typeface="Times New Roman" panose="02020603050405020304" pitchFamily="18" charset="0"/>
              </a:rPr>
              <a:t>WebElement</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submitElement</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latin typeface="Courier New" panose="02070409020205090404" pitchFamily="49" charset="0"/>
                <a:ea typeface="Calibri" panose="020F0502020204030204" pitchFamily="34" charset="0"/>
                <a:cs typeface="Times New Roman" panose="02020603050405020304" pitchFamily="18" charset="0"/>
              </a:rPr>
              <a:t> </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b="1" err="1">
                <a:solidFill>
                  <a:srgbClr val="00D0D0"/>
                </a:solidFill>
                <a:latin typeface="Courier New" panose="02070409020205090404" pitchFamily="49" charset="0"/>
                <a:ea typeface="Calibri" panose="020F0502020204030204" pitchFamily="34" charset="0"/>
                <a:cs typeface="Times New Roman" panose="02020603050405020304" pitchFamily="18" charset="0"/>
              </a:rPr>
              <a:t>public</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b="1">
                <a:solidFill>
                  <a:srgbClr val="BED6FF"/>
                </a:solidFill>
                <a:latin typeface="Courier New" panose="02070409020205090404" pitchFamily="49" charset="0"/>
                <a:ea typeface="Calibri" panose="020F0502020204030204" pitchFamily="34" charset="0"/>
                <a:cs typeface="Times New Roman" panose="02020603050405020304" pitchFamily="18" charset="0"/>
              </a:rPr>
              <a:t>Exercise1WebElement2</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r>
              <a:rPr lang="nb-NO" sz="2000" err="1">
                <a:solidFill>
                  <a:srgbClr val="D197D9"/>
                </a:solidFill>
                <a:latin typeface="Courier New" panose="02070409020205090404" pitchFamily="49" charset="0"/>
                <a:ea typeface="Calibri" panose="020F0502020204030204" pitchFamily="34" charset="0"/>
                <a:cs typeface="Times New Roman" panose="02020603050405020304" pitchFamily="18" charset="0"/>
              </a:rPr>
              <a:t>WebDriver</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a:solidFill>
                  <a:srgbClr val="79ABFF"/>
                </a:solidFill>
                <a:latin typeface="Courier New" panose="02070409020205090404" pitchFamily="49" charset="0"/>
                <a:ea typeface="Calibri" panose="020F0502020204030204" pitchFamily="34" charset="0"/>
                <a:cs typeface="Times New Roman" panose="02020603050405020304" pitchFamily="18" charset="0"/>
              </a:rPr>
              <a:t>driver</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b="1" err="1">
                <a:solidFill>
                  <a:srgbClr val="00D0D0"/>
                </a:solidFill>
                <a:latin typeface="Courier New" panose="02070409020205090404" pitchFamily="49" charset="0"/>
                <a:ea typeface="Calibri" panose="020F0502020204030204" pitchFamily="34" charset="0"/>
                <a:cs typeface="Times New Roman" panose="02020603050405020304" pitchFamily="18" charset="0"/>
              </a:rPr>
              <a:t>this</a:t>
            </a:r>
            <a:r>
              <a:rPr lang="nb-NO" sz="2000" err="1">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r>
              <a:rPr lang="nb-NO" sz="20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driver</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 </a:t>
            </a:r>
            <a:r>
              <a:rPr lang="nb-NO" sz="2000">
                <a:solidFill>
                  <a:srgbClr val="79ABFF"/>
                </a:solidFill>
                <a:latin typeface="Courier New" panose="02070409020205090404" pitchFamily="49" charset="0"/>
                <a:ea typeface="Calibri" panose="020F0502020204030204" pitchFamily="34" charset="0"/>
                <a:cs typeface="Times New Roman" panose="02020603050405020304" pitchFamily="18" charset="0"/>
              </a:rPr>
              <a:t>driver</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err="1">
                <a:solidFill>
                  <a:srgbClr val="FF8080"/>
                </a:solidFill>
                <a:latin typeface="Courier New" panose="02070409020205090404" pitchFamily="49" charset="0"/>
                <a:ea typeface="Calibri" panose="020F0502020204030204" pitchFamily="34" charset="0"/>
                <a:cs typeface="Times New Roman" panose="02020603050405020304" pitchFamily="18" charset="0"/>
              </a:rPr>
              <a:t>PageFactory</a:t>
            </a:r>
            <a:r>
              <a:rPr lang="nb-NO" sz="2000" err="1">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r>
              <a:rPr lang="nb-NO" sz="2000" i="1" err="1">
                <a:solidFill>
                  <a:srgbClr val="BED6FF"/>
                </a:solidFill>
                <a:latin typeface="Courier New" panose="02070409020205090404" pitchFamily="49" charset="0"/>
                <a:ea typeface="Calibri" panose="020F0502020204030204" pitchFamily="34" charset="0"/>
                <a:cs typeface="Times New Roman" panose="02020603050405020304" pitchFamily="18" charset="0"/>
              </a:rPr>
              <a:t>initElements</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r>
              <a:rPr lang="nb-NO" sz="2000">
                <a:solidFill>
                  <a:srgbClr val="79ABFF"/>
                </a:solidFill>
                <a:latin typeface="Courier New" panose="02070409020205090404" pitchFamily="49" charset="0"/>
                <a:ea typeface="Calibri" panose="020F0502020204030204" pitchFamily="34" charset="0"/>
                <a:cs typeface="Times New Roman" panose="02020603050405020304" pitchFamily="18" charset="0"/>
              </a:rPr>
              <a:t>driver</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b="1" err="1">
                <a:solidFill>
                  <a:srgbClr val="00D0D0"/>
                </a:solidFill>
                <a:latin typeface="Courier New" panose="02070409020205090404" pitchFamily="49" charset="0"/>
                <a:ea typeface="Calibri" panose="020F0502020204030204" pitchFamily="34" charset="0"/>
                <a:cs typeface="Times New Roman" panose="02020603050405020304" pitchFamily="18" charset="0"/>
              </a:rPr>
              <a:t>this</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b="1" err="1">
                <a:solidFill>
                  <a:srgbClr val="00D0D0"/>
                </a:solidFill>
                <a:latin typeface="Courier New" panose="02070409020205090404" pitchFamily="49" charset="0"/>
                <a:ea typeface="Calibri" panose="020F0502020204030204" pitchFamily="34" charset="0"/>
                <a:cs typeface="Times New Roman" panose="02020603050405020304" pitchFamily="18" charset="0"/>
              </a:rPr>
              <a:t>public</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b="1" err="1">
                <a:solidFill>
                  <a:srgbClr val="00D0D0"/>
                </a:solidFill>
                <a:latin typeface="Courier New" panose="02070409020205090404" pitchFamily="49" charset="0"/>
                <a:ea typeface="Calibri" panose="020F0502020204030204" pitchFamily="34" charset="0"/>
                <a:cs typeface="Times New Roman" panose="02020603050405020304" pitchFamily="18" charset="0"/>
              </a:rPr>
              <a:t>void</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b="1" err="1">
                <a:solidFill>
                  <a:srgbClr val="BED6FF"/>
                </a:solidFill>
                <a:latin typeface="Courier New" panose="02070409020205090404" pitchFamily="49" charset="0"/>
                <a:ea typeface="Calibri" panose="020F0502020204030204" pitchFamily="34" charset="0"/>
                <a:cs typeface="Times New Roman" panose="02020603050405020304" pitchFamily="18" charset="0"/>
              </a:rPr>
              <a:t>fillInForm</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nameElement</a:t>
            </a:r>
            <a:r>
              <a:rPr lang="nb-NO" sz="2000" err="1">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r>
              <a:rPr lang="nb-NO" sz="20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sendKeys</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r>
              <a:rPr lang="nb-NO" sz="2000">
                <a:solidFill>
                  <a:srgbClr val="DC78DC"/>
                </a:solidFill>
                <a:latin typeface="Courier New" panose="02070409020205090404" pitchFamily="49" charset="0"/>
                <a:ea typeface="Calibri" panose="020F0502020204030204" pitchFamily="34" charset="0"/>
                <a:cs typeface="Times New Roman" panose="02020603050405020304" pitchFamily="18" charset="0"/>
              </a:rPr>
              <a:t>"Ola Nordmann"</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phoneElement</a:t>
            </a:r>
            <a:r>
              <a:rPr lang="nb-NO" sz="2000" err="1">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r>
              <a:rPr lang="nb-NO" sz="20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sendKeys</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r>
              <a:rPr lang="nb-NO" sz="2000">
                <a:solidFill>
                  <a:srgbClr val="DC78DC"/>
                </a:solidFill>
                <a:latin typeface="Courier New" panose="02070409020205090404" pitchFamily="49" charset="0"/>
                <a:ea typeface="Calibri" panose="020F0502020204030204" pitchFamily="34" charset="0"/>
                <a:cs typeface="Times New Roman" panose="02020603050405020304" pitchFamily="18" charset="0"/>
              </a:rPr>
              <a:t>"+4712345678"</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emailElement</a:t>
            </a:r>
            <a:r>
              <a:rPr lang="nb-NO" sz="2000" err="1">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r>
              <a:rPr lang="nb-NO" sz="20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sendKeys</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r>
              <a:rPr lang="nb-NO" sz="2000">
                <a:solidFill>
                  <a:srgbClr val="DC78DC"/>
                </a:solidFill>
                <a:latin typeface="Courier New" panose="02070409020205090404" pitchFamily="49" charset="0"/>
                <a:ea typeface="Calibri" panose="020F0502020204030204" pitchFamily="34" charset="0"/>
                <a:cs typeface="Times New Roman" panose="02020603050405020304" pitchFamily="18" charset="0"/>
              </a:rPr>
              <a:t>"test@test.no"</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passwordElement</a:t>
            </a:r>
            <a:r>
              <a:rPr lang="nb-NO" sz="2000" err="1">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r>
              <a:rPr lang="nb-NO" sz="20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sendKeys</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r>
              <a:rPr lang="nb-NO" sz="2000">
                <a:solidFill>
                  <a:srgbClr val="DC78DC"/>
                </a:solidFill>
                <a:latin typeface="Courier New" panose="02070409020205090404" pitchFamily="49" charset="0"/>
                <a:ea typeface="Calibri" panose="020F0502020204030204" pitchFamily="34" charset="0"/>
                <a:cs typeface="Times New Roman" panose="02020603050405020304" pitchFamily="18" charset="0"/>
              </a:rPr>
              <a:t>"</a:t>
            </a:r>
            <a:r>
              <a:rPr lang="nb-NO" sz="2000" err="1">
                <a:solidFill>
                  <a:srgbClr val="DC78DC"/>
                </a:solidFill>
                <a:latin typeface="Courier New" panose="02070409020205090404" pitchFamily="49" charset="0"/>
                <a:ea typeface="Calibri" panose="020F0502020204030204" pitchFamily="34" charset="0"/>
                <a:cs typeface="Times New Roman" panose="02020603050405020304" pitchFamily="18" charset="0"/>
              </a:rPr>
              <a:t>itera</a:t>
            </a:r>
            <a:r>
              <a:rPr lang="nb-NO" sz="2000">
                <a:solidFill>
                  <a:srgbClr val="DC78DC"/>
                </a:solidFill>
                <a:latin typeface="Courier New" panose="02070409020205090404" pitchFamily="49" charset="0"/>
                <a:ea typeface="Calibri" panose="020F0502020204030204" pitchFamily="34" charset="0"/>
                <a:cs typeface="Times New Roman" panose="02020603050405020304" pitchFamily="18" charset="0"/>
              </a:rPr>
              <a:t>"</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addressElement</a:t>
            </a:r>
            <a:r>
              <a:rPr lang="nb-NO" sz="2000" err="1">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r>
              <a:rPr lang="nb-NO" sz="20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sendKeys</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r>
              <a:rPr lang="nb-NO" sz="2000">
                <a:solidFill>
                  <a:srgbClr val="DC78DC"/>
                </a:solidFill>
                <a:latin typeface="Courier New" panose="02070409020205090404" pitchFamily="49" charset="0"/>
                <a:ea typeface="Calibri" panose="020F0502020204030204" pitchFamily="34" charset="0"/>
                <a:cs typeface="Times New Roman" panose="02020603050405020304" pitchFamily="18" charset="0"/>
              </a:rPr>
              <a:t>"Nydalsveien 28"</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20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submitElement</a:t>
            </a:r>
            <a:r>
              <a:rPr lang="nb-NO" sz="2000" err="1">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r>
              <a:rPr lang="nb-NO" sz="20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click</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nb-NO" sz="2000">
                <a:latin typeface="Courier New" panose="02070409020205090404" pitchFamily="49" charset="0"/>
                <a:ea typeface="Calibri" panose="020F0502020204030204" pitchFamily="34" charset="0"/>
                <a:cs typeface="Times New Roman" panose="02020603050405020304" pitchFamily="18" charset="0"/>
              </a:rPr>
              <a:t> </a:t>
            </a:r>
            <a:r>
              <a:rPr lang="nb-NO" sz="20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80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nb-NO" sz="1800">
                <a:latin typeface="Calibri" panose="020F0502020204030204" pitchFamily="34" charset="0"/>
                <a:ea typeface="Calibri" panose="020F0502020204030204" pitchFamily="34" charset="0"/>
                <a:cs typeface="Times New Roman" panose="02020603050405020304" pitchFamily="18" charset="0"/>
              </a:rPr>
              <a:t> </a:t>
            </a:r>
          </a:p>
          <a:p>
            <a:pPr marL="0" indent="0">
              <a:buNone/>
            </a:pPr>
            <a:endParaRPr lang="nb-NO"/>
          </a:p>
        </p:txBody>
      </p:sp>
      <p:sp>
        <p:nvSpPr>
          <p:cNvPr id="11" name="TekstSylinder 10">
            <a:extLst>
              <a:ext uri="{FF2B5EF4-FFF2-40B4-BE49-F238E27FC236}">
                <a16:creationId xmlns:a16="http://schemas.microsoft.com/office/drawing/2014/main" id="{6A2EC4BA-16FF-4715-A617-BE6FF3ADB0DA}"/>
              </a:ext>
            </a:extLst>
          </p:cNvPr>
          <p:cNvSpPr txBox="1"/>
          <p:nvPr/>
        </p:nvSpPr>
        <p:spPr>
          <a:xfrm>
            <a:off x="4680284" y="1137109"/>
            <a:ext cx="7511716" cy="4980146"/>
          </a:xfrm>
          <a:prstGeom prst="rect">
            <a:avLst/>
          </a:prstGeom>
          <a:noFill/>
        </p:spPr>
        <p:txBody>
          <a:bodyPr wrap="square" rtlCol="0">
            <a:spAutoFit/>
          </a:bodyPr>
          <a:lstStyle/>
          <a:p>
            <a:pPr>
              <a:lnSpc>
                <a:spcPct val="107000"/>
              </a:lnSpc>
            </a:pPr>
            <a:r>
              <a:rPr lang="nb-NO" sz="1100">
                <a:latin typeface="Courier New" panose="02070409020205090404" pitchFamily="49" charset="0"/>
                <a:ea typeface="Calibri" panose="020F0502020204030204" pitchFamily="34" charset="0"/>
                <a:cs typeface="Times New Roman" panose="02020603050405020304" pitchFamily="18" charset="0"/>
              </a:rPr>
              <a:t> </a:t>
            </a:r>
            <a:endParaRPr lang="nb-NO"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b-NO" sz="1100" b="1" err="1">
                <a:solidFill>
                  <a:srgbClr val="00D0D0"/>
                </a:solidFill>
                <a:latin typeface="Courier New" panose="02070409020205090404" pitchFamily="49" charset="0"/>
                <a:ea typeface="Calibri" panose="020F0502020204030204" pitchFamily="34" charset="0"/>
                <a:cs typeface="Times New Roman" panose="02020603050405020304" pitchFamily="18" charset="0"/>
              </a:rPr>
              <a:t>public</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1100" b="1" err="1">
                <a:solidFill>
                  <a:srgbClr val="00D0D0"/>
                </a:solidFill>
                <a:latin typeface="Courier New" panose="02070409020205090404" pitchFamily="49" charset="0"/>
                <a:ea typeface="Calibri" panose="020F0502020204030204" pitchFamily="34" charset="0"/>
                <a:cs typeface="Times New Roman" panose="02020603050405020304" pitchFamily="18" charset="0"/>
              </a:rPr>
              <a:t>class</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1100">
                <a:solidFill>
                  <a:srgbClr val="FF8080"/>
                </a:solidFill>
                <a:latin typeface="Courier New" panose="02070409020205090404" pitchFamily="49" charset="0"/>
                <a:ea typeface="Calibri" panose="020F0502020204030204" pitchFamily="34" charset="0"/>
                <a:cs typeface="Times New Roman" panose="02020603050405020304" pitchFamily="18" charset="0"/>
              </a:rPr>
              <a:t>Exercise1PageObject2</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endParaRPr lang="nb-NO"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1100" err="1">
                <a:solidFill>
                  <a:srgbClr val="D197D9"/>
                </a:solidFill>
                <a:latin typeface="Courier New" panose="02070409020205090404" pitchFamily="49" charset="0"/>
                <a:ea typeface="Calibri" panose="020F0502020204030204" pitchFamily="34" charset="0"/>
                <a:cs typeface="Times New Roman" panose="02020603050405020304" pitchFamily="18" charset="0"/>
              </a:rPr>
              <a:t>WebDriver</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1100">
                <a:solidFill>
                  <a:srgbClr val="BED6FF"/>
                </a:solidFill>
                <a:latin typeface="Courier New" panose="02070409020205090404" pitchFamily="49" charset="0"/>
                <a:ea typeface="Calibri" panose="020F0502020204030204" pitchFamily="34" charset="0"/>
                <a:cs typeface="Times New Roman" panose="02020603050405020304" pitchFamily="18" charset="0"/>
              </a:rPr>
              <a:t>driver</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1100">
                <a:solidFill>
                  <a:srgbClr val="FF8080"/>
                </a:solidFill>
                <a:latin typeface="Courier New" panose="02070409020205090404" pitchFamily="49" charset="0"/>
                <a:ea typeface="Calibri" panose="020F0502020204030204" pitchFamily="34" charset="0"/>
                <a:cs typeface="Times New Roman" panose="02020603050405020304" pitchFamily="18" charset="0"/>
              </a:rPr>
              <a:t>Exercise1WebElement2</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1100">
                <a:solidFill>
                  <a:srgbClr val="BED6FF"/>
                </a:solidFill>
                <a:latin typeface="Courier New" panose="02070409020205090404" pitchFamily="49" charset="0"/>
                <a:ea typeface="Calibri" panose="020F0502020204030204" pitchFamily="34" charset="0"/>
                <a:cs typeface="Times New Roman" panose="02020603050405020304" pitchFamily="18" charset="0"/>
              </a:rPr>
              <a:t>exercise1</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endParaRPr lang="nb-NO"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1100">
                <a:solidFill>
                  <a:srgbClr val="00B050"/>
                </a:solidFill>
                <a:latin typeface="Courier New" panose="02070409020205090404" pitchFamily="49" charset="0"/>
                <a:ea typeface="Calibri" panose="020F0502020204030204" pitchFamily="34" charset="0"/>
                <a:cs typeface="Times New Roman" panose="02020603050405020304" pitchFamily="18" charset="0"/>
              </a:rPr>
              <a:t>@</a:t>
            </a:r>
            <a:r>
              <a:rPr lang="nb-NO" sz="1100" err="1">
                <a:solidFill>
                  <a:srgbClr val="00B050"/>
                </a:solidFill>
                <a:latin typeface="Courier New" panose="02070409020205090404" pitchFamily="49" charset="0"/>
                <a:ea typeface="Calibri" panose="020F0502020204030204" pitchFamily="34" charset="0"/>
                <a:cs typeface="Times New Roman" panose="02020603050405020304" pitchFamily="18" charset="0"/>
              </a:rPr>
              <a:t>BeforeClass</a:t>
            </a:r>
            <a:endParaRPr lang="nb-NO"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1100" b="1" err="1">
                <a:solidFill>
                  <a:srgbClr val="00D0D0"/>
                </a:solidFill>
                <a:latin typeface="Courier New" panose="02070409020205090404" pitchFamily="49" charset="0"/>
                <a:ea typeface="Calibri" panose="020F0502020204030204" pitchFamily="34" charset="0"/>
                <a:cs typeface="Times New Roman" panose="02020603050405020304" pitchFamily="18" charset="0"/>
              </a:rPr>
              <a:t>public</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1100" b="1" err="1">
                <a:solidFill>
                  <a:srgbClr val="00D0D0"/>
                </a:solidFill>
                <a:latin typeface="Courier New" panose="02070409020205090404" pitchFamily="49" charset="0"/>
                <a:ea typeface="Calibri" panose="020F0502020204030204" pitchFamily="34" charset="0"/>
                <a:cs typeface="Times New Roman" panose="02020603050405020304" pitchFamily="18" charset="0"/>
              </a:rPr>
              <a:t>void</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1100" b="1" err="1">
                <a:solidFill>
                  <a:srgbClr val="BED6FF"/>
                </a:solidFill>
                <a:latin typeface="Courier New" panose="02070409020205090404" pitchFamily="49" charset="0"/>
                <a:ea typeface="Calibri" panose="020F0502020204030204" pitchFamily="34" charset="0"/>
                <a:cs typeface="Times New Roman" panose="02020603050405020304" pitchFamily="18" charset="0"/>
              </a:rPr>
              <a:t>beforeClass</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endParaRPr lang="nb-NO"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1100">
                <a:solidFill>
                  <a:srgbClr val="BED6FF"/>
                </a:solidFill>
                <a:latin typeface="Courier New" panose="02070409020205090404" pitchFamily="49" charset="0"/>
                <a:ea typeface="Calibri" panose="020F0502020204030204" pitchFamily="34" charset="0"/>
                <a:cs typeface="Times New Roman" panose="02020603050405020304" pitchFamily="18" charset="0"/>
              </a:rPr>
              <a:t>driver</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 </a:t>
            </a:r>
            <a:r>
              <a:rPr lang="nb-NO" sz="1100" b="1" err="1">
                <a:solidFill>
                  <a:srgbClr val="00D0D0"/>
                </a:solidFill>
                <a:latin typeface="Courier New" panose="02070409020205090404" pitchFamily="49" charset="0"/>
                <a:ea typeface="Calibri" panose="020F0502020204030204" pitchFamily="34" charset="0"/>
                <a:cs typeface="Times New Roman" panose="02020603050405020304" pitchFamily="18" charset="0"/>
              </a:rPr>
              <a:t>new</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1100" err="1">
                <a:solidFill>
                  <a:srgbClr val="D0D0D0"/>
                </a:solidFill>
                <a:latin typeface="Courier New" panose="02070409020205090404" pitchFamily="49" charset="0"/>
                <a:ea typeface="Calibri" panose="020F0502020204030204" pitchFamily="34" charset="0"/>
                <a:cs typeface="Times New Roman" panose="02020603050405020304" pitchFamily="18" charset="0"/>
              </a:rPr>
              <a:t>ChromeDriver</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11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driver</a:t>
            </a:r>
            <a:r>
              <a:rPr lang="nb-NO" sz="1100" err="1">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r>
              <a:rPr lang="nb-NO" sz="11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manage</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r>
              <a:rPr lang="nb-NO" sz="11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timeouts</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r>
              <a:rPr lang="nb-NO" sz="11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implicitlyWait</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r>
              <a:rPr lang="nb-NO" sz="1100">
                <a:solidFill>
                  <a:srgbClr val="00B050"/>
                </a:solidFill>
                <a:latin typeface="Courier New" panose="02070409020205090404" pitchFamily="49" charset="0"/>
                <a:ea typeface="Calibri" panose="020F0502020204030204" pitchFamily="34" charset="0"/>
                <a:cs typeface="Times New Roman" panose="02020603050405020304" pitchFamily="18" charset="0"/>
              </a:rPr>
              <a:t>10</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r>
              <a:rPr lang="nb-NO" sz="1100">
                <a:solidFill>
                  <a:schemeClr val="tx1">
                    <a:lumMod val="50000"/>
                  </a:schemeClr>
                </a:solidFill>
                <a:latin typeface="Courier New" panose="02070409020205090404" pitchFamily="49" charset="0"/>
                <a:ea typeface="Calibri" panose="020F0502020204030204" pitchFamily="34" charset="0"/>
                <a:cs typeface="Times New Roman" panose="02020603050405020304" pitchFamily="18" charset="0"/>
              </a:rPr>
              <a:t>TimeUnit.</a:t>
            </a:r>
            <a:r>
              <a:rPr lang="nb-NO" sz="1100" b="1" i="1">
                <a:solidFill>
                  <a:srgbClr val="EFC090"/>
                </a:solidFill>
                <a:latin typeface="Courier New" panose="02070409020205090404" pitchFamily="49" charset="0"/>
                <a:ea typeface="Calibri" panose="020F0502020204030204" pitchFamily="34" charset="0"/>
                <a:cs typeface="Times New Roman" panose="02020603050405020304" pitchFamily="18" charset="0"/>
              </a:rPr>
              <a:t>SECONDS</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11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driver</a:t>
            </a:r>
            <a:r>
              <a:rPr lang="nb-NO" sz="1100" err="1">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r>
              <a:rPr lang="nb-NO" sz="11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manage</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r>
              <a:rPr lang="nb-NO" sz="11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window</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r>
              <a:rPr lang="nb-NO" sz="11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maximize</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11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driver</a:t>
            </a:r>
            <a:r>
              <a:rPr lang="nb-NO" sz="1100" err="1">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r>
              <a:rPr lang="nb-NO" sz="11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get</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r>
              <a:rPr lang="nb-NO" sz="1100">
                <a:solidFill>
                  <a:srgbClr val="DC78DC"/>
                </a:solidFill>
                <a:latin typeface="Courier New" panose="02070409020205090404" pitchFamily="49" charset="0"/>
                <a:ea typeface="Calibri" panose="020F0502020204030204" pitchFamily="34" charset="0"/>
                <a:cs typeface="Times New Roman" panose="02020603050405020304" pitchFamily="18" charset="0"/>
              </a:rPr>
              <a:t>"https://itera-qa.azurewebsites.net/home/automation"</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endParaRPr lang="nb-NO"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b-NO" sz="1100">
                <a:latin typeface="Courier New" panose="02070409020205090404" pitchFamily="49" charset="0"/>
                <a:ea typeface="Calibri" panose="020F0502020204030204" pitchFamily="34" charset="0"/>
                <a:cs typeface="Times New Roman" panose="02020603050405020304" pitchFamily="18" charset="0"/>
              </a:rPr>
              <a:t> </a:t>
            </a:r>
            <a:endParaRPr lang="nb-NO"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1100">
                <a:solidFill>
                  <a:srgbClr val="00B050"/>
                </a:solidFill>
                <a:latin typeface="Courier New" panose="02070409020205090404" pitchFamily="49" charset="0"/>
                <a:ea typeface="Calibri" panose="020F0502020204030204" pitchFamily="34" charset="0"/>
                <a:cs typeface="Times New Roman" panose="02020603050405020304" pitchFamily="18" charset="0"/>
              </a:rPr>
              <a:t>@Test</a:t>
            </a:r>
            <a:endParaRPr lang="nb-NO"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1100" b="1" err="1">
                <a:solidFill>
                  <a:srgbClr val="00D0D0"/>
                </a:solidFill>
                <a:latin typeface="Courier New" panose="02070409020205090404" pitchFamily="49" charset="0"/>
                <a:ea typeface="Calibri" panose="020F0502020204030204" pitchFamily="34" charset="0"/>
                <a:cs typeface="Times New Roman" panose="02020603050405020304" pitchFamily="18" charset="0"/>
              </a:rPr>
              <a:t>public</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1100" b="1" err="1">
                <a:solidFill>
                  <a:srgbClr val="00D0D0"/>
                </a:solidFill>
                <a:latin typeface="Courier New" panose="02070409020205090404" pitchFamily="49" charset="0"/>
                <a:ea typeface="Calibri" panose="020F0502020204030204" pitchFamily="34" charset="0"/>
                <a:cs typeface="Times New Roman" panose="02020603050405020304" pitchFamily="18" charset="0"/>
              </a:rPr>
              <a:t>void</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1100" b="1" err="1">
                <a:solidFill>
                  <a:srgbClr val="BED6FF"/>
                </a:solidFill>
                <a:latin typeface="Courier New" panose="02070409020205090404" pitchFamily="49" charset="0"/>
                <a:ea typeface="Calibri" panose="020F0502020204030204" pitchFamily="34" charset="0"/>
                <a:cs typeface="Times New Roman" panose="02020603050405020304" pitchFamily="18" charset="0"/>
              </a:rPr>
              <a:t>textarea</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endParaRPr lang="nb-NO"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1100">
                <a:solidFill>
                  <a:srgbClr val="BED6FF"/>
                </a:solidFill>
                <a:latin typeface="Courier New" panose="02070409020205090404" pitchFamily="49" charset="0"/>
                <a:ea typeface="Calibri" panose="020F0502020204030204" pitchFamily="34" charset="0"/>
                <a:cs typeface="Times New Roman" panose="02020603050405020304" pitchFamily="18" charset="0"/>
              </a:rPr>
              <a:t>exercise1</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 </a:t>
            </a:r>
            <a:r>
              <a:rPr lang="nb-NO" sz="1100" b="1" err="1">
                <a:solidFill>
                  <a:srgbClr val="00D0D0"/>
                </a:solidFill>
                <a:latin typeface="Courier New" panose="02070409020205090404" pitchFamily="49" charset="0"/>
                <a:ea typeface="Calibri" panose="020F0502020204030204" pitchFamily="34" charset="0"/>
                <a:cs typeface="Times New Roman" panose="02020603050405020304" pitchFamily="18" charset="0"/>
              </a:rPr>
              <a:t>new</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Exercise1WebElement2(</a:t>
            </a:r>
            <a:r>
              <a:rPr lang="nb-NO" sz="1100">
                <a:solidFill>
                  <a:srgbClr val="BED6FF"/>
                </a:solidFill>
                <a:latin typeface="Courier New" panose="02070409020205090404" pitchFamily="49" charset="0"/>
                <a:ea typeface="Calibri" panose="020F0502020204030204" pitchFamily="34" charset="0"/>
                <a:cs typeface="Times New Roman" panose="02020603050405020304" pitchFamily="18" charset="0"/>
              </a:rPr>
              <a:t>driver</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1100">
                <a:solidFill>
                  <a:srgbClr val="BED6FF"/>
                </a:solidFill>
                <a:latin typeface="Courier New" panose="02070409020205090404" pitchFamily="49" charset="0"/>
                <a:ea typeface="Calibri" panose="020F0502020204030204" pitchFamily="34" charset="0"/>
                <a:cs typeface="Times New Roman" panose="02020603050405020304" pitchFamily="18" charset="0"/>
              </a:rPr>
              <a:t>exercise1</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.fillInForm();</a:t>
            </a:r>
            <a:endParaRPr lang="nb-NO"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b-NO" sz="1100">
                <a:latin typeface="Courier New" panose="02070409020205090404" pitchFamily="49" charset="0"/>
                <a:ea typeface="Calibri" panose="020F0502020204030204" pitchFamily="34" charset="0"/>
                <a:cs typeface="Times New Roman" panose="02020603050405020304" pitchFamily="18" charset="0"/>
              </a:rPr>
              <a:t> </a:t>
            </a:r>
            <a:endParaRPr lang="nb-NO"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endParaRPr lang="nb-NO"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endParaRPr lang="nb-NO"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1100">
                <a:solidFill>
                  <a:srgbClr val="00B050"/>
                </a:solidFill>
                <a:latin typeface="Courier New" panose="02070409020205090404" pitchFamily="49" charset="0"/>
                <a:ea typeface="Calibri" panose="020F0502020204030204" pitchFamily="34" charset="0"/>
                <a:cs typeface="Times New Roman" panose="02020603050405020304" pitchFamily="18" charset="0"/>
              </a:rPr>
              <a:t>@</a:t>
            </a:r>
            <a:r>
              <a:rPr lang="nb-NO" sz="1100" err="1">
                <a:solidFill>
                  <a:srgbClr val="00B050"/>
                </a:solidFill>
                <a:latin typeface="Courier New" panose="02070409020205090404" pitchFamily="49" charset="0"/>
                <a:ea typeface="Calibri" panose="020F0502020204030204" pitchFamily="34" charset="0"/>
                <a:cs typeface="Times New Roman" panose="02020603050405020304" pitchFamily="18" charset="0"/>
              </a:rPr>
              <a:t>AfterClass</a:t>
            </a:r>
            <a:endParaRPr lang="nb-NO"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1100" b="1" err="1">
                <a:solidFill>
                  <a:srgbClr val="00D0D0"/>
                </a:solidFill>
                <a:latin typeface="Courier New" panose="02070409020205090404" pitchFamily="49" charset="0"/>
                <a:ea typeface="Calibri" panose="020F0502020204030204" pitchFamily="34" charset="0"/>
                <a:cs typeface="Times New Roman" panose="02020603050405020304" pitchFamily="18" charset="0"/>
              </a:rPr>
              <a:t>public</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1100" b="1" err="1">
                <a:solidFill>
                  <a:srgbClr val="00D0D0"/>
                </a:solidFill>
                <a:latin typeface="Courier New" panose="02070409020205090404" pitchFamily="49" charset="0"/>
                <a:ea typeface="Calibri" panose="020F0502020204030204" pitchFamily="34" charset="0"/>
                <a:cs typeface="Times New Roman" panose="02020603050405020304" pitchFamily="18" charset="0"/>
              </a:rPr>
              <a:t>void</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1100" b="1" err="1">
                <a:solidFill>
                  <a:srgbClr val="BED6FF"/>
                </a:solidFill>
                <a:latin typeface="Courier New" panose="02070409020205090404" pitchFamily="49" charset="0"/>
                <a:ea typeface="Calibri" panose="020F0502020204030204" pitchFamily="34" charset="0"/>
                <a:cs typeface="Times New Roman" panose="02020603050405020304" pitchFamily="18" charset="0"/>
              </a:rPr>
              <a:t>afterClass</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endParaRPr lang="nb-NO"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r>
              <a:rPr lang="nb-NO" sz="11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driver</a:t>
            </a:r>
            <a:r>
              <a:rPr lang="nb-NO" sz="1100" err="1">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r>
              <a:rPr lang="nb-NO" sz="1100" err="1">
                <a:solidFill>
                  <a:srgbClr val="BED6FF"/>
                </a:solidFill>
                <a:latin typeface="Courier New" panose="02070409020205090404" pitchFamily="49" charset="0"/>
                <a:ea typeface="Calibri" panose="020F0502020204030204" pitchFamily="34" charset="0"/>
                <a:cs typeface="Times New Roman" panose="02020603050405020304" pitchFamily="18" charset="0"/>
              </a:rPr>
              <a:t>close</a:t>
            </a: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a:t>
            </a:r>
            <a:endParaRPr lang="nb-NO"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endParaRPr lang="nb-NO"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endParaRPr lang="nb-NO"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b-NO" sz="1100">
                <a:latin typeface="Courier New" panose="02070409020205090404" pitchFamily="49" charset="0"/>
                <a:ea typeface="Calibri" panose="020F0502020204030204" pitchFamily="34" charset="0"/>
                <a:cs typeface="Times New Roman" panose="02020603050405020304" pitchFamily="18" charset="0"/>
              </a:rPr>
              <a:t> </a:t>
            </a:r>
            <a:endParaRPr lang="nb-NO"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nb-NO" sz="1100">
                <a:solidFill>
                  <a:srgbClr val="D0D0D0"/>
                </a:solidFill>
                <a:latin typeface="Courier New" panose="02070409020205090404" pitchFamily="49" charset="0"/>
                <a:ea typeface="Calibri" panose="020F0502020204030204" pitchFamily="34" charset="0"/>
                <a:cs typeface="Times New Roman" panose="02020603050405020304" pitchFamily="18" charset="0"/>
              </a:rPr>
              <a:t>           }</a:t>
            </a:r>
            <a:endParaRPr lang="nb-NO" sz="110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2831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45BCF-5658-4C4C-8DBC-9517AF9B82E6}"/>
              </a:ext>
            </a:extLst>
          </p:cNvPr>
          <p:cNvSpPr>
            <a:spLocks noGrp="1"/>
          </p:cNvSpPr>
          <p:nvPr>
            <p:ph type="title"/>
          </p:nvPr>
        </p:nvSpPr>
        <p:spPr/>
        <p:txBody>
          <a:bodyPr>
            <a:normAutofit/>
          </a:bodyPr>
          <a:lstStyle/>
          <a:p>
            <a:r>
              <a:rPr lang="en-US" sz="4500">
                <a:cs typeface="Arial"/>
              </a:rPr>
              <a:t>T</a:t>
            </a:r>
            <a:r>
              <a:rPr lang="en-US" sz="4500" cap="none">
                <a:cs typeface="Arial"/>
              </a:rPr>
              <a:t>est</a:t>
            </a:r>
            <a:r>
              <a:rPr lang="en-US" sz="4500">
                <a:cs typeface="Arial"/>
              </a:rPr>
              <a:t>NG: HTML-report </a:t>
            </a:r>
            <a:r>
              <a:rPr lang="en-US" sz="4500" err="1">
                <a:cs typeface="Arial"/>
              </a:rPr>
              <a:t>exampel</a:t>
            </a:r>
            <a:endParaRPr lang="en-US" sz="4500">
              <a:solidFill>
                <a:schemeClr val="tx1"/>
              </a:solidFill>
            </a:endParaRPr>
          </a:p>
        </p:txBody>
      </p:sp>
      <p:sp>
        <p:nvSpPr>
          <p:cNvPr id="3" name="Content Placeholder 2">
            <a:extLst>
              <a:ext uri="{FF2B5EF4-FFF2-40B4-BE49-F238E27FC236}">
                <a16:creationId xmlns:a16="http://schemas.microsoft.com/office/drawing/2014/main" id="{F6D3464C-C5B3-5449-81DF-00AE40D83FBB}"/>
              </a:ext>
            </a:extLst>
          </p:cNvPr>
          <p:cNvSpPr>
            <a:spLocks noGrp="1"/>
          </p:cNvSpPr>
          <p:nvPr>
            <p:ph idx="1"/>
          </p:nvPr>
        </p:nvSpPr>
        <p:spPr/>
        <p:txBody>
          <a:bodyPr/>
          <a:lstStyle/>
          <a:p>
            <a:endParaRPr lang="nb-NO"/>
          </a:p>
        </p:txBody>
      </p:sp>
      <p:pic>
        <p:nvPicPr>
          <p:cNvPr id="4" name="Picture 4" descr="A screenshot of a cell phone&#10;&#10;Description generated with very high confidence">
            <a:extLst>
              <a:ext uri="{FF2B5EF4-FFF2-40B4-BE49-F238E27FC236}">
                <a16:creationId xmlns:a16="http://schemas.microsoft.com/office/drawing/2014/main" id="{98E66C92-8BF0-4678-B0AE-46E6B71FFBFA}"/>
              </a:ext>
            </a:extLst>
          </p:cNvPr>
          <p:cNvPicPr>
            <a:picLocks noChangeAspect="1"/>
          </p:cNvPicPr>
          <p:nvPr/>
        </p:nvPicPr>
        <p:blipFill>
          <a:blip r:embed="rId3"/>
          <a:stretch>
            <a:fillRect/>
          </a:stretch>
        </p:blipFill>
        <p:spPr>
          <a:xfrm>
            <a:off x="666127" y="1593692"/>
            <a:ext cx="11162112" cy="4302045"/>
          </a:xfrm>
          <a:prstGeom prst="rect">
            <a:avLst/>
          </a:prstGeom>
        </p:spPr>
      </p:pic>
    </p:spTree>
    <p:extLst>
      <p:ext uri="{BB962C8B-B14F-4D97-AF65-F5344CB8AC3E}">
        <p14:creationId xmlns:p14="http://schemas.microsoft.com/office/powerpoint/2010/main" val="1169024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CBC0E-DB96-4221-8D9B-81FFAEC67E8A}"/>
              </a:ext>
            </a:extLst>
          </p:cNvPr>
          <p:cNvSpPr>
            <a:spLocks noGrp="1"/>
          </p:cNvSpPr>
          <p:nvPr>
            <p:ph type="title"/>
          </p:nvPr>
        </p:nvSpPr>
        <p:spPr/>
        <p:txBody>
          <a:bodyPr>
            <a:noAutofit/>
          </a:bodyPr>
          <a:lstStyle/>
          <a:p>
            <a:r>
              <a:rPr lang="en-US" sz="4500">
                <a:cs typeface="Arial"/>
              </a:rPr>
              <a:t>Extent reports: HTML-rapport </a:t>
            </a:r>
          </a:p>
        </p:txBody>
      </p:sp>
      <p:sp>
        <p:nvSpPr>
          <p:cNvPr id="5" name="Plassholder for innhold 4">
            <a:extLst>
              <a:ext uri="{FF2B5EF4-FFF2-40B4-BE49-F238E27FC236}">
                <a16:creationId xmlns:a16="http://schemas.microsoft.com/office/drawing/2014/main" id="{D32C8ED6-9067-493E-B853-46E44C8CEF7B}"/>
              </a:ext>
            </a:extLst>
          </p:cNvPr>
          <p:cNvSpPr>
            <a:spLocks noGrp="1"/>
          </p:cNvSpPr>
          <p:nvPr>
            <p:ph idx="1"/>
          </p:nvPr>
        </p:nvSpPr>
        <p:spPr/>
        <p:txBody>
          <a:bodyPr/>
          <a:lstStyle/>
          <a:p>
            <a:endParaRPr lang="nb-NO"/>
          </a:p>
        </p:txBody>
      </p:sp>
      <p:pic>
        <p:nvPicPr>
          <p:cNvPr id="6" name="Bilde 5">
            <a:extLst>
              <a:ext uri="{FF2B5EF4-FFF2-40B4-BE49-F238E27FC236}">
                <a16:creationId xmlns:a16="http://schemas.microsoft.com/office/drawing/2014/main" id="{E58B55C0-AA08-414F-B142-0FA540B77C3D}"/>
              </a:ext>
            </a:extLst>
          </p:cNvPr>
          <p:cNvPicPr>
            <a:picLocks noChangeAspect="1"/>
          </p:cNvPicPr>
          <p:nvPr/>
        </p:nvPicPr>
        <p:blipFill>
          <a:blip r:embed="rId3"/>
          <a:stretch>
            <a:fillRect/>
          </a:stretch>
        </p:blipFill>
        <p:spPr>
          <a:xfrm>
            <a:off x="304663" y="1335090"/>
            <a:ext cx="11253537" cy="4874558"/>
          </a:xfrm>
          <a:prstGeom prst="rect">
            <a:avLst/>
          </a:prstGeom>
        </p:spPr>
      </p:pic>
    </p:spTree>
    <p:extLst>
      <p:ext uri="{BB962C8B-B14F-4D97-AF65-F5344CB8AC3E}">
        <p14:creationId xmlns:p14="http://schemas.microsoft.com/office/powerpoint/2010/main" val="1122190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E062F81B-9366-3D48-A4AF-3DE42517E4B8}"/>
              </a:ext>
            </a:extLst>
          </p:cNvPr>
          <p:cNvSpPr>
            <a:spLocks noGrp="1"/>
          </p:cNvSpPr>
          <p:nvPr>
            <p:ph type="subTitle" idx="1"/>
          </p:nvPr>
        </p:nvSpPr>
        <p:spPr/>
        <p:txBody>
          <a:bodyPr>
            <a:normAutofit fontScale="92500"/>
          </a:bodyPr>
          <a:lstStyle/>
          <a:p>
            <a:r>
              <a:rPr lang="nb-NO"/>
              <a:t>IN3240/in4240 – Gjesteforelesning med </a:t>
            </a:r>
            <a:r>
              <a:rPr lang="nb-NO" err="1"/>
              <a:t>itera</a:t>
            </a:r>
            <a:endParaRPr lang="nb-NO"/>
          </a:p>
        </p:txBody>
      </p:sp>
      <p:sp>
        <p:nvSpPr>
          <p:cNvPr id="2" name="Title 1"/>
          <p:cNvSpPr>
            <a:spLocks noGrp="1"/>
          </p:cNvSpPr>
          <p:nvPr>
            <p:ph type="title"/>
          </p:nvPr>
        </p:nvSpPr>
        <p:spPr>
          <a:xfrm>
            <a:off x="486091" y="4068509"/>
            <a:ext cx="3892424" cy="1661993"/>
          </a:xfrm>
        </p:spPr>
        <p:txBody>
          <a:bodyPr/>
          <a:lstStyle/>
          <a:p>
            <a:r>
              <a:rPr lang="en-US"/>
              <a:t>TEST automation</a:t>
            </a:r>
          </a:p>
        </p:txBody>
      </p:sp>
      <p:pic>
        <p:nvPicPr>
          <p:cNvPr id="7" name="Picture Placeholder 6">
            <a:extLst>
              <a:ext uri="{FF2B5EF4-FFF2-40B4-BE49-F238E27FC236}">
                <a16:creationId xmlns:a16="http://schemas.microsoft.com/office/drawing/2014/main" id="{0A19B5AB-F1B8-0C41-AF8A-3DBED3B01969}"/>
              </a:ext>
            </a:extLst>
          </p:cNvPr>
          <p:cNvPicPr>
            <a:picLocks noGrp="1" noChangeAspect="1"/>
          </p:cNvPicPr>
          <p:nvPr>
            <p:ph type="pic" sz="quarter" idx="13"/>
          </p:nvPr>
        </p:nvPicPr>
        <p:blipFill rotWithShape="1">
          <a:blip r:embed="rId3"/>
          <a:srcRect r="15533" b="1149"/>
          <a:stretch/>
        </p:blipFill>
        <p:spPr>
          <a:xfrm>
            <a:off x="4378515" y="0"/>
            <a:ext cx="7813485" cy="6858000"/>
          </a:xfrm>
        </p:spPr>
      </p:pic>
    </p:spTree>
    <p:extLst>
      <p:ext uri="{BB962C8B-B14F-4D97-AF65-F5344CB8AC3E}">
        <p14:creationId xmlns:p14="http://schemas.microsoft.com/office/powerpoint/2010/main" val="1945820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2D447-F9FF-483B-8D90-995D4EAE1B99}"/>
              </a:ext>
            </a:extLst>
          </p:cNvPr>
          <p:cNvSpPr>
            <a:spLocks noGrp="1"/>
          </p:cNvSpPr>
          <p:nvPr>
            <p:ph type="title"/>
          </p:nvPr>
        </p:nvSpPr>
        <p:spPr/>
        <p:txBody>
          <a:bodyPr>
            <a:normAutofit/>
          </a:bodyPr>
          <a:lstStyle/>
          <a:p>
            <a:r>
              <a:rPr lang="en-US" sz="4500">
                <a:cs typeface="Arial"/>
              </a:rPr>
              <a:t>HTML-rapport</a:t>
            </a:r>
            <a:endParaRPr lang="en-US" sz="4500">
              <a:solidFill>
                <a:schemeClr val="tx1"/>
              </a:solidFill>
            </a:endParaRPr>
          </a:p>
        </p:txBody>
      </p:sp>
      <p:sp>
        <p:nvSpPr>
          <p:cNvPr id="3" name="Content Placeholder 2">
            <a:extLst>
              <a:ext uri="{FF2B5EF4-FFF2-40B4-BE49-F238E27FC236}">
                <a16:creationId xmlns:a16="http://schemas.microsoft.com/office/drawing/2014/main" id="{2E1A6DFF-CF2F-4CA5-87C7-A5A659C1AC50}"/>
              </a:ext>
            </a:extLst>
          </p:cNvPr>
          <p:cNvSpPr>
            <a:spLocks noGrp="1"/>
          </p:cNvSpPr>
          <p:nvPr>
            <p:ph idx="1"/>
          </p:nvPr>
        </p:nvSpPr>
        <p:spPr/>
        <p:txBody>
          <a:bodyPr vert="horz" lIns="0" tIns="0" rIns="0" bIns="0" rtlCol="0" anchor="t">
            <a:normAutofit/>
          </a:bodyPr>
          <a:lstStyle/>
          <a:p>
            <a:pPr marL="315595" indent="-315595">
              <a:buNone/>
            </a:pPr>
            <a:endParaRPr lang="en-US" sz="2100">
              <a:cs typeface="Arial"/>
            </a:endParaRPr>
          </a:p>
          <a:p>
            <a:pPr marL="0" indent="0">
              <a:buNone/>
            </a:pPr>
            <a:endParaRPr lang="en-US" sz="2100">
              <a:cs typeface="Arial"/>
            </a:endParaRPr>
          </a:p>
          <a:p>
            <a:pPr marL="0" indent="0">
              <a:buNone/>
            </a:pPr>
            <a:endParaRPr lang="en-US" sz="2100">
              <a:cs typeface="Arial"/>
            </a:endParaRPr>
          </a:p>
        </p:txBody>
      </p:sp>
      <p:pic>
        <p:nvPicPr>
          <p:cNvPr id="6" name="Picture 6" descr="A close up of a black screen with text&#10;&#10;Description generated with very high confidence">
            <a:extLst>
              <a:ext uri="{FF2B5EF4-FFF2-40B4-BE49-F238E27FC236}">
                <a16:creationId xmlns:a16="http://schemas.microsoft.com/office/drawing/2014/main" id="{E291D5BB-6453-4DE7-8F39-3655FE4169C9}"/>
              </a:ext>
            </a:extLst>
          </p:cNvPr>
          <p:cNvPicPr>
            <a:picLocks noChangeAspect="1"/>
          </p:cNvPicPr>
          <p:nvPr/>
        </p:nvPicPr>
        <p:blipFill>
          <a:blip r:embed="rId3"/>
          <a:stretch>
            <a:fillRect/>
          </a:stretch>
        </p:blipFill>
        <p:spPr>
          <a:xfrm>
            <a:off x="800100" y="3295650"/>
            <a:ext cx="10907485" cy="1590675"/>
          </a:xfrm>
          <a:prstGeom prst="rect">
            <a:avLst/>
          </a:prstGeom>
        </p:spPr>
      </p:pic>
      <p:pic>
        <p:nvPicPr>
          <p:cNvPr id="11" name="Picture 11" descr="A screen shot of a computer&#10;&#10;Description generated with high confidence">
            <a:extLst>
              <a:ext uri="{FF2B5EF4-FFF2-40B4-BE49-F238E27FC236}">
                <a16:creationId xmlns:a16="http://schemas.microsoft.com/office/drawing/2014/main" id="{2B2CE4E1-4E09-48DD-BBE6-43D6E390B842}"/>
              </a:ext>
            </a:extLst>
          </p:cNvPr>
          <p:cNvPicPr>
            <a:picLocks noChangeAspect="1"/>
          </p:cNvPicPr>
          <p:nvPr/>
        </p:nvPicPr>
        <p:blipFill>
          <a:blip r:embed="rId4"/>
          <a:stretch>
            <a:fillRect/>
          </a:stretch>
        </p:blipFill>
        <p:spPr>
          <a:xfrm>
            <a:off x="800100" y="2210858"/>
            <a:ext cx="10852237" cy="1008591"/>
          </a:xfrm>
          <a:prstGeom prst="rect">
            <a:avLst/>
          </a:prstGeom>
        </p:spPr>
      </p:pic>
      <p:pic>
        <p:nvPicPr>
          <p:cNvPr id="13" name="Picture 13">
            <a:extLst>
              <a:ext uri="{FF2B5EF4-FFF2-40B4-BE49-F238E27FC236}">
                <a16:creationId xmlns:a16="http://schemas.microsoft.com/office/drawing/2014/main" id="{2577515E-1F98-494F-9CBB-A25CBA21B5E1}"/>
              </a:ext>
            </a:extLst>
          </p:cNvPr>
          <p:cNvPicPr>
            <a:picLocks noChangeAspect="1"/>
          </p:cNvPicPr>
          <p:nvPr/>
        </p:nvPicPr>
        <p:blipFill>
          <a:blip r:embed="rId5"/>
          <a:stretch>
            <a:fillRect/>
          </a:stretch>
        </p:blipFill>
        <p:spPr>
          <a:xfrm>
            <a:off x="800100" y="1390650"/>
            <a:ext cx="10805209" cy="710141"/>
          </a:xfrm>
          <a:prstGeom prst="rect">
            <a:avLst/>
          </a:prstGeom>
        </p:spPr>
      </p:pic>
    </p:spTree>
    <p:extLst>
      <p:ext uri="{BB962C8B-B14F-4D97-AF65-F5344CB8AC3E}">
        <p14:creationId xmlns:p14="http://schemas.microsoft.com/office/powerpoint/2010/main" val="2048026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E33E7-40CF-4DDA-A698-15D3D5C68A26}"/>
              </a:ext>
            </a:extLst>
          </p:cNvPr>
          <p:cNvSpPr>
            <a:spLocks noGrp="1"/>
          </p:cNvSpPr>
          <p:nvPr>
            <p:ph type="title"/>
          </p:nvPr>
        </p:nvSpPr>
        <p:spPr>
          <a:xfrm>
            <a:off x="666129" y="540068"/>
            <a:ext cx="10892071" cy="965134"/>
          </a:xfrm>
        </p:spPr>
        <p:txBody>
          <a:bodyPr/>
          <a:lstStyle/>
          <a:p>
            <a:r>
              <a:rPr lang="en-US" sz="4500">
                <a:cs typeface="Arial"/>
              </a:rPr>
              <a:t>How to start?</a:t>
            </a:r>
            <a:endParaRPr lang="en-US" sz="4500"/>
          </a:p>
        </p:txBody>
      </p:sp>
      <p:sp>
        <p:nvSpPr>
          <p:cNvPr id="3" name="Content Placeholder 2">
            <a:extLst>
              <a:ext uri="{FF2B5EF4-FFF2-40B4-BE49-F238E27FC236}">
                <a16:creationId xmlns:a16="http://schemas.microsoft.com/office/drawing/2014/main" id="{56C76016-AEA9-49F9-BE48-ABCD2F91279F}"/>
              </a:ext>
            </a:extLst>
          </p:cNvPr>
          <p:cNvSpPr>
            <a:spLocks noGrp="1"/>
          </p:cNvSpPr>
          <p:nvPr>
            <p:ph type="body" sz="quarter" idx="30"/>
          </p:nvPr>
        </p:nvSpPr>
        <p:spPr/>
        <p:txBody>
          <a:bodyPr vert="horz" lIns="0" tIns="0" rIns="0" bIns="0" rtlCol="0" anchor="t">
            <a:normAutofit/>
          </a:bodyPr>
          <a:lstStyle/>
          <a:p>
            <a:pPr marL="315595" indent="-315595"/>
            <a:r>
              <a:rPr lang="en-US" sz="2100">
                <a:cs typeface="Arial"/>
              </a:rPr>
              <a:t>Have clear boundries</a:t>
            </a:r>
          </a:p>
          <a:p>
            <a:pPr marL="753110" lvl="1" indent="-377190"/>
            <a:r>
              <a:rPr lang="en-US" sz="2100">
                <a:cs typeface="Arial"/>
              </a:rPr>
              <a:t>When should the tests run?</a:t>
            </a:r>
          </a:p>
          <a:p>
            <a:pPr marL="753110" lvl="1" indent="-377190"/>
            <a:r>
              <a:rPr lang="en-US" sz="2100">
                <a:cs typeface="Arial"/>
              </a:rPr>
              <a:t>Jenkins / </a:t>
            </a:r>
            <a:r>
              <a:rPr lang="en-US" sz="2100" err="1">
                <a:cs typeface="Arial"/>
              </a:rPr>
              <a:t>teamcity</a:t>
            </a:r>
            <a:endParaRPr lang="en-US" sz="2100">
              <a:cs typeface="Arial"/>
            </a:endParaRPr>
          </a:p>
          <a:p>
            <a:pPr marL="753110" lvl="1" indent="-377190"/>
            <a:r>
              <a:rPr lang="en-US" sz="2100">
                <a:cs typeface="Arial"/>
              </a:rPr>
              <a:t>How many tests?</a:t>
            </a:r>
          </a:p>
          <a:p>
            <a:pPr marL="315595" indent="-315595"/>
            <a:r>
              <a:rPr lang="en-US" sz="2100">
                <a:cs typeface="Arial"/>
              </a:rPr>
              <a:t>Begin with something small</a:t>
            </a:r>
          </a:p>
          <a:p>
            <a:pPr marL="315595" indent="-315595"/>
            <a:r>
              <a:rPr lang="en-US" sz="2100">
                <a:cs typeface="Arial"/>
              </a:rPr>
              <a:t>Only make tests that have value</a:t>
            </a:r>
          </a:p>
          <a:p>
            <a:pPr marL="315595" indent="-315595"/>
            <a:r>
              <a:rPr lang="en-US" sz="2100">
                <a:cs typeface="Arial"/>
              </a:rPr>
              <a:t>Experiment</a:t>
            </a:r>
          </a:p>
          <a:p>
            <a:pPr marL="315595" indent="-315595"/>
            <a:r>
              <a:rPr lang="en-US" sz="2100">
                <a:cs typeface="Arial"/>
              </a:rPr>
              <a:t>Kill all that don’t have value</a:t>
            </a:r>
          </a:p>
          <a:p>
            <a:pPr marL="315595" indent="-315595"/>
            <a:r>
              <a:rPr lang="en-US" sz="2100">
                <a:cs typeface="Arial"/>
              </a:rPr>
              <a:t>Unit/integration testing &gt; End-to-end testing</a:t>
            </a:r>
          </a:p>
        </p:txBody>
      </p:sp>
      <p:sp>
        <p:nvSpPr>
          <p:cNvPr id="4" name="Text Placeholder 3">
            <a:extLst>
              <a:ext uri="{FF2B5EF4-FFF2-40B4-BE49-F238E27FC236}">
                <a16:creationId xmlns:a16="http://schemas.microsoft.com/office/drawing/2014/main" id="{C4B35AAA-DF86-434C-8CB5-708B7BD8B35C}"/>
              </a:ext>
            </a:extLst>
          </p:cNvPr>
          <p:cNvSpPr>
            <a:spLocks noGrp="1"/>
          </p:cNvSpPr>
          <p:nvPr>
            <p:ph type="body" sz="quarter" idx="31"/>
          </p:nvPr>
        </p:nvSpPr>
        <p:spPr/>
        <p:txBody>
          <a:bodyPr/>
          <a:lstStyle/>
          <a:p>
            <a:endParaRPr lang="nb-NO"/>
          </a:p>
        </p:txBody>
      </p:sp>
      <p:pic>
        <p:nvPicPr>
          <p:cNvPr id="6" name="Picture 6" descr="A person standing in front of a mirror posing for the camera&#10;&#10;Description generated with high confidence">
            <a:extLst>
              <a:ext uri="{FF2B5EF4-FFF2-40B4-BE49-F238E27FC236}">
                <a16:creationId xmlns:a16="http://schemas.microsoft.com/office/drawing/2014/main" id="{619C8154-28BF-457E-840C-9B1CD5845664}"/>
              </a:ext>
            </a:extLst>
          </p:cNvPr>
          <p:cNvPicPr>
            <a:picLocks noGrp="1" noChangeAspect="1"/>
          </p:cNvPicPr>
          <p:nvPr>
            <p:ph idx="4294967295"/>
          </p:nvPr>
        </p:nvPicPr>
        <p:blipFill>
          <a:blip r:embed="rId3"/>
          <a:stretch>
            <a:fillRect/>
          </a:stretch>
        </p:blipFill>
        <p:spPr>
          <a:xfrm>
            <a:off x="6295060" y="2398113"/>
            <a:ext cx="5230812" cy="3487737"/>
          </a:xfrm>
          <a:prstGeom prst="rect">
            <a:avLst/>
          </a:prstGeom>
        </p:spPr>
      </p:pic>
    </p:spTree>
    <p:extLst>
      <p:ext uri="{BB962C8B-B14F-4D97-AF65-F5344CB8AC3E}">
        <p14:creationId xmlns:p14="http://schemas.microsoft.com/office/powerpoint/2010/main" val="4130171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A4150593-D784-D742-8567-731B0E893779}"/>
              </a:ext>
            </a:extLst>
          </p:cNvPr>
          <p:cNvPicPr>
            <a:picLocks noGrp="1" noChangeAspect="1"/>
          </p:cNvPicPr>
          <p:nvPr>
            <p:ph type="pic" sz="quarter" idx="19"/>
          </p:nvPr>
        </p:nvPicPr>
        <p:blipFill>
          <a:blip r:embed="rId3">
            <a:alphaModFix amt="47000"/>
          </a:blip>
          <a:srcRect t="909" b="909"/>
          <a:stretch>
            <a:fillRect/>
          </a:stretch>
        </p:blipFill>
        <p:spPr>
          <a:xfrm>
            <a:off x="0" y="0"/>
            <a:ext cx="12192000" cy="6858000"/>
          </a:xfrm>
        </p:spPr>
      </p:pic>
      <p:sp>
        <p:nvSpPr>
          <p:cNvPr id="3" name="Text Placeholder 2">
            <a:extLst>
              <a:ext uri="{FF2B5EF4-FFF2-40B4-BE49-F238E27FC236}">
                <a16:creationId xmlns:a16="http://schemas.microsoft.com/office/drawing/2014/main" id="{600122BA-3B45-9E45-8312-D480F75B5E3B}"/>
              </a:ext>
            </a:extLst>
          </p:cNvPr>
          <p:cNvSpPr>
            <a:spLocks noGrp="1"/>
          </p:cNvSpPr>
          <p:nvPr>
            <p:ph type="body" sz="quarter" idx="20"/>
          </p:nvPr>
        </p:nvSpPr>
        <p:spPr/>
        <p:txBody>
          <a:bodyPr/>
          <a:lstStyle/>
          <a:p>
            <a:endParaRPr lang="nb-NO"/>
          </a:p>
        </p:txBody>
      </p:sp>
    </p:spTree>
    <p:extLst>
      <p:ext uri="{BB962C8B-B14F-4D97-AF65-F5344CB8AC3E}">
        <p14:creationId xmlns:p14="http://schemas.microsoft.com/office/powerpoint/2010/main" val="400764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TEST AUTOMATION</a:t>
            </a:r>
          </a:p>
        </p:txBody>
      </p:sp>
      <p:sp>
        <p:nvSpPr>
          <p:cNvPr id="3" name="Content Placeholder 2"/>
          <p:cNvSpPr>
            <a:spLocks noGrp="1"/>
          </p:cNvSpPr>
          <p:nvPr>
            <p:ph idx="1"/>
          </p:nvPr>
        </p:nvSpPr>
        <p:spPr>
          <a:xfrm>
            <a:off x="666128" y="2190531"/>
            <a:ext cx="10892072" cy="3375422"/>
          </a:xfrm>
        </p:spPr>
        <p:txBody>
          <a:bodyPr vert="horz" lIns="0" tIns="0" rIns="0" bIns="0" rtlCol="0" anchor="t">
            <a:normAutofit/>
          </a:bodyPr>
          <a:lstStyle/>
          <a:p>
            <a:pPr marL="0" indent="0" algn="ctr">
              <a:buNone/>
            </a:pPr>
            <a:endParaRPr lang="en-US" sz="2800" i="1">
              <a:cs typeface="Arial"/>
            </a:endParaRPr>
          </a:p>
          <a:p>
            <a:pPr marL="0" indent="0" algn="ctr">
              <a:buNone/>
            </a:pPr>
            <a:endParaRPr lang="en-US" sz="2800" i="1">
              <a:cs typeface="Arial"/>
            </a:endParaRPr>
          </a:p>
          <a:p>
            <a:pPr marL="0" indent="0" algn="ctr">
              <a:buNone/>
            </a:pPr>
            <a:r>
              <a:rPr lang="en-US" sz="2800" i="1">
                <a:cs typeface="Arial"/>
              </a:rPr>
              <a:t>“Test automation is the use and development of special software  </a:t>
            </a:r>
          </a:p>
          <a:p>
            <a:pPr marL="0" indent="0" algn="ctr">
              <a:buNone/>
            </a:pPr>
            <a:r>
              <a:rPr lang="en-US" sz="2800" i="1">
                <a:cs typeface="Arial"/>
              </a:rPr>
              <a:t>(separate from the software being tested)</a:t>
            </a:r>
          </a:p>
          <a:p>
            <a:pPr marL="0" indent="0" algn="ctr">
              <a:buNone/>
            </a:pPr>
            <a:r>
              <a:rPr lang="en-US" sz="2800" i="1">
                <a:cs typeface="Arial"/>
              </a:rPr>
              <a:t>to control the execution of tests and the comparison </a:t>
            </a:r>
          </a:p>
          <a:p>
            <a:pPr marL="0" indent="0" algn="ctr">
              <a:buNone/>
            </a:pPr>
            <a:r>
              <a:rPr lang="en-US" sz="2800" i="1">
                <a:cs typeface="Arial"/>
              </a:rPr>
              <a:t>of actual outcomes with predicted outcomes.”</a:t>
            </a:r>
          </a:p>
        </p:txBody>
      </p:sp>
    </p:spTree>
    <p:extLst>
      <p:ext uri="{BB962C8B-B14F-4D97-AF65-F5344CB8AC3E}">
        <p14:creationId xmlns:p14="http://schemas.microsoft.com/office/powerpoint/2010/main" val="846798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128" y="616014"/>
            <a:ext cx="6604101" cy="692498"/>
          </a:xfrm>
        </p:spPr>
        <p:txBody>
          <a:bodyPr>
            <a:normAutofit fontScale="90000"/>
          </a:bodyPr>
          <a:lstStyle/>
          <a:p>
            <a:r>
              <a:rPr lang="en-US" sz="4500"/>
              <a:t>Why Test Automation?</a:t>
            </a:r>
          </a:p>
        </p:txBody>
      </p:sp>
      <p:sp>
        <p:nvSpPr>
          <p:cNvPr id="9" name="Content Placeholder 8">
            <a:extLst>
              <a:ext uri="{FF2B5EF4-FFF2-40B4-BE49-F238E27FC236}">
                <a16:creationId xmlns:a16="http://schemas.microsoft.com/office/drawing/2014/main" id="{DD59E31F-584B-D147-8DCB-C580B440D71A}"/>
              </a:ext>
            </a:extLst>
          </p:cNvPr>
          <p:cNvSpPr>
            <a:spLocks noGrp="1"/>
          </p:cNvSpPr>
          <p:nvPr>
            <p:ph idx="1"/>
          </p:nvPr>
        </p:nvSpPr>
        <p:spPr/>
        <p:txBody>
          <a:bodyPr vert="horz" lIns="0" tIns="0" rIns="0" bIns="0" rtlCol="0" anchor="t">
            <a:normAutofit/>
          </a:bodyPr>
          <a:lstStyle/>
          <a:p>
            <a:pPr marL="315595" indent="-315595"/>
            <a:r>
              <a:rPr lang="en-US" sz="2400">
                <a:cs typeface="Arial"/>
              </a:rPr>
              <a:t>Quick feedback on errors</a:t>
            </a:r>
          </a:p>
          <a:p>
            <a:pPr marL="315595" indent="-315595"/>
            <a:r>
              <a:rPr lang="en-US" sz="2400">
                <a:cs typeface="Arial"/>
              </a:rPr>
              <a:t>Quicker testing and deployment</a:t>
            </a:r>
            <a:endParaRPr lang="en-US" sz="2000">
              <a:cs typeface="Arial"/>
            </a:endParaRPr>
          </a:p>
          <a:p>
            <a:pPr marL="315595" indent="-315595"/>
            <a:r>
              <a:rPr lang="en-US" sz="2400">
                <a:cs typeface="Arial"/>
              </a:rPr>
              <a:t>Regression testing</a:t>
            </a:r>
          </a:p>
          <a:p>
            <a:pPr marL="315595" indent="-315595"/>
            <a:r>
              <a:rPr lang="en-US" sz="2400">
                <a:cs typeface="Arial"/>
              </a:rPr>
              <a:t>Testing on multiple browsers and devices</a:t>
            </a:r>
          </a:p>
          <a:p>
            <a:pPr marL="315595" indent="-315595"/>
            <a:r>
              <a:rPr lang="en-US" sz="2400">
                <a:cs typeface="Arial"/>
              </a:rPr>
              <a:t>Generation and validation of test data</a:t>
            </a:r>
          </a:p>
          <a:p>
            <a:pPr marL="315595" indent="-315595"/>
            <a:r>
              <a:rPr lang="en-US" sz="2400">
                <a:cs typeface="Arial"/>
              </a:rPr>
              <a:t>Repetitive tests that are similar</a:t>
            </a:r>
            <a:endParaRPr lang="en-US" sz="2000">
              <a:cs typeface="Arial"/>
            </a:endParaRPr>
          </a:p>
          <a:p>
            <a:pPr marL="315595" indent="-315595"/>
            <a:r>
              <a:rPr lang="en-US" sz="2400">
                <a:cs typeface="Arial"/>
              </a:rPr>
              <a:t>Accurate calculations</a:t>
            </a:r>
            <a:endParaRPr lang="en-US" sz="2000">
              <a:cs typeface="Arial"/>
            </a:endParaRPr>
          </a:p>
          <a:p>
            <a:pPr marL="315595" indent="-315595"/>
            <a:r>
              <a:rPr lang="en-US" sz="2400">
                <a:cs typeface="Arial"/>
              </a:rPr>
              <a:t>Documentation</a:t>
            </a:r>
            <a:endParaRPr lang="en-US" sz="2000">
              <a:cs typeface="Arial"/>
            </a:endParaRPr>
          </a:p>
        </p:txBody>
      </p:sp>
      <p:pic>
        <p:nvPicPr>
          <p:cNvPr id="7" name="Picture 6" descr="A close up of text on a black background&#10;&#10;Description automatically generated">
            <a:extLst>
              <a:ext uri="{FF2B5EF4-FFF2-40B4-BE49-F238E27FC236}">
                <a16:creationId xmlns:a16="http://schemas.microsoft.com/office/drawing/2014/main" id="{7C459516-E151-DC40-B8D5-5495F686856A}"/>
              </a:ext>
            </a:extLst>
          </p:cNvPr>
          <p:cNvPicPr>
            <a:picLocks noChangeAspect="1"/>
          </p:cNvPicPr>
          <p:nvPr/>
        </p:nvPicPr>
        <p:blipFill rotWithShape="1">
          <a:blip r:embed="rId3"/>
          <a:srcRect r="48579"/>
          <a:stretch/>
        </p:blipFill>
        <p:spPr>
          <a:xfrm>
            <a:off x="7490086" y="0"/>
            <a:ext cx="4701914" cy="6858000"/>
          </a:xfrm>
          <a:prstGeom prst="rect">
            <a:avLst/>
          </a:prstGeom>
        </p:spPr>
      </p:pic>
    </p:spTree>
    <p:extLst>
      <p:ext uri="{BB962C8B-B14F-4D97-AF65-F5344CB8AC3E}">
        <p14:creationId xmlns:p14="http://schemas.microsoft.com/office/powerpoint/2010/main" val="1232817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129" y="540068"/>
            <a:ext cx="5959523" cy="839027"/>
          </a:xfrm>
        </p:spPr>
        <p:txBody>
          <a:bodyPr/>
          <a:lstStyle/>
          <a:p>
            <a:r>
              <a:rPr lang="en-US" sz="4500"/>
              <a:t>When not to use test automation</a:t>
            </a:r>
          </a:p>
        </p:txBody>
      </p:sp>
      <p:sp>
        <p:nvSpPr>
          <p:cNvPr id="3" name="Content Placeholder 2"/>
          <p:cNvSpPr>
            <a:spLocks noGrp="1"/>
          </p:cNvSpPr>
          <p:nvPr>
            <p:ph type="body" sz="quarter" idx="30"/>
          </p:nvPr>
        </p:nvSpPr>
        <p:spPr>
          <a:xfrm>
            <a:off x="666128" y="2520315"/>
            <a:ext cx="5573671" cy="3365535"/>
          </a:xfrm>
        </p:spPr>
        <p:txBody>
          <a:bodyPr vert="horz" lIns="0" tIns="0" rIns="0" bIns="0" rtlCol="0" anchor="t">
            <a:normAutofit/>
          </a:bodyPr>
          <a:lstStyle/>
          <a:p>
            <a:pPr marL="315595" indent="-315595"/>
            <a:r>
              <a:rPr lang="en-US" sz="2100">
                <a:cs typeface="Arial"/>
              </a:rPr>
              <a:t>Systems that changes often and drastically</a:t>
            </a:r>
          </a:p>
          <a:p>
            <a:pPr marL="315595" indent="-315595"/>
            <a:r>
              <a:rPr lang="en-US" sz="2100">
                <a:cs typeface="Arial"/>
              </a:rPr>
              <a:t>Systems that are on their way out</a:t>
            </a:r>
          </a:p>
          <a:p>
            <a:pPr marL="315595" indent="-315595"/>
            <a:r>
              <a:rPr lang="en-US" sz="2100">
                <a:solidFill>
                  <a:schemeClr val="tx1"/>
                </a:solidFill>
                <a:cs typeface="Arial"/>
              </a:rPr>
              <a:t>Small or short projects</a:t>
            </a:r>
          </a:p>
          <a:p>
            <a:pPr marL="315595" indent="-315595"/>
            <a:endParaRPr lang="en-US" sz="2100">
              <a:solidFill>
                <a:schemeClr val="tx1"/>
              </a:solidFill>
              <a:cs typeface="Arial"/>
            </a:endParaRPr>
          </a:p>
          <a:p>
            <a:pPr marL="315595" indent="-315595"/>
            <a:endParaRPr lang="en-US" sz="2100">
              <a:cs typeface="Arial"/>
            </a:endParaRPr>
          </a:p>
        </p:txBody>
      </p:sp>
      <p:pic>
        <p:nvPicPr>
          <p:cNvPr id="6" name="Picture 5" descr="A picture containing person, music, indoor&#10;&#10;Description automatically generated">
            <a:extLst>
              <a:ext uri="{FF2B5EF4-FFF2-40B4-BE49-F238E27FC236}">
                <a16:creationId xmlns:a16="http://schemas.microsoft.com/office/drawing/2014/main" id="{ABA9DF1F-A09E-AC4A-9F39-811EFEEA16A0}"/>
              </a:ext>
            </a:extLst>
          </p:cNvPr>
          <p:cNvPicPr>
            <a:picLocks noChangeAspect="1"/>
          </p:cNvPicPr>
          <p:nvPr/>
        </p:nvPicPr>
        <p:blipFill rotWithShape="1">
          <a:blip r:embed="rId3"/>
          <a:srcRect l="32999" r="21399"/>
          <a:stretch/>
        </p:blipFill>
        <p:spPr>
          <a:xfrm>
            <a:off x="7500939" y="0"/>
            <a:ext cx="4691062" cy="6858000"/>
          </a:xfrm>
          <a:prstGeom prst="rect">
            <a:avLst/>
          </a:prstGeom>
        </p:spPr>
      </p:pic>
      <p:pic>
        <p:nvPicPr>
          <p:cNvPr id="4" name="Picture 4" descr="Chart&#10;&#10;Description automatically generated">
            <a:extLst>
              <a:ext uri="{FF2B5EF4-FFF2-40B4-BE49-F238E27FC236}">
                <a16:creationId xmlns:a16="http://schemas.microsoft.com/office/drawing/2014/main" id="{32B7C99A-719F-42EB-9856-B090961E5B91}"/>
              </a:ext>
            </a:extLst>
          </p:cNvPr>
          <p:cNvPicPr>
            <a:picLocks noChangeAspect="1"/>
          </p:cNvPicPr>
          <p:nvPr/>
        </p:nvPicPr>
        <p:blipFill>
          <a:blip r:embed="rId4"/>
          <a:stretch>
            <a:fillRect/>
          </a:stretch>
        </p:blipFill>
        <p:spPr>
          <a:xfrm>
            <a:off x="1015042" y="3667320"/>
            <a:ext cx="4885425" cy="2787018"/>
          </a:xfrm>
          <a:prstGeom prst="rect">
            <a:avLst/>
          </a:prstGeom>
        </p:spPr>
      </p:pic>
    </p:spTree>
    <p:extLst>
      <p:ext uri="{BB962C8B-B14F-4D97-AF65-F5344CB8AC3E}">
        <p14:creationId xmlns:p14="http://schemas.microsoft.com/office/powerpoint/2010/main" val="175518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vert="horz" lIns="0" tIns="0" rIns="0" bIns="0" rtlCol="0" anchor="t" anchorCtr="0">
            <a:normAutofit/>
          </a:bodyPr>
          <a:lstStyle/>
          <a:p>
            <a:pPr defTabSz="914171"/>
            <a:r>
              <a:rPr lang="en-US" sz="4499" cap="all">
                <a:solidFill>
                  <a:schemeClr val="accent2"/>
                </a:solidFill>
              </a:rPr>
              <a:t>LEVELS OF TEST AUTOMATION</a:t>
            </a:r>
          </a:p>
        </p:txBody>
      </p:sp>
      <p:sp>
        <p:nvSpPr>
          <p:cNvPr id="5" name="Date Placeholder 4"/>
          <p:cNvSpPr>
            <a:spLocks noGrp="1"/>
          </p:cNvSpPr>
          <p:nvPr>
            <p:ph type="dt" sz="half" idx="10"/>
          </p:nvPr>
        </p:nvSpPr>
        <p:spPr/>
        <p:txBody>
          <a:bodyPr/>
          <a:lstStyle/>
          <a:p>
            <a:endParaRPr lang="nb-NO"/>
          </a:p>
        </p:txBody>
      </p:sp>
      <p:sp>
        <p:nvSpPr>
          <p:cNvPr id="6" name="Slide Number Placeholder 5"/>
          <p:cNvSpPr>
            <a:spLocks noGrp="1"/>
          </p:cNvSpPr>
          <p:nvPr>
            <p:ph type="sldNum" sz="quarter" idx="12"/>
          </p:nvPr>
        </p:nvSpPr>
        <p:spPr/>
        <p:txBody>
          <a:bodyPr/>
          <a:lstStyle/>
          <a:p>
            <a:fld id="{D6197CBF-E606-4ECF-84A1-A353AC3F4555}" type="slidenum">
              <a:rPr lang="nb-NO" smtClean="0"/>
              <a:pPr/>
              <a:t>8</a:t>
            </a:fld>
            <a:endParaRPr lang="nb-NO"/>
          </a:p>
        </p:txBody>
      </p:sp>
      <p:sp>
        <p:nvSpPr>
          <p:cNvPr id="8" name="TextBox 7"/>
          <p:cNvSpPr txBox="1"/>
          <p:nvPr/>
        </p:nvSpPr>
        <p:spPr>
          <a:xfrm>
            <a:off x="1564502" y="4989935"/>
            <a:ext cx="8321712" cy="1332992"/>
          </a:xfrm>
          <a:prstGeom prst="rect">
            <a:avLst/>
          </a:prstGeom>
          <a:noFill/>
        </p:spPr>
        <p:txBody>
          <a:bodyPr wrap="square" rtlCol="0" anchor="t">
            <a:noAutofit/>
          </a:bodyPr>
          <a:lstStyle/>
          <a:p>
            <a:pPr algn="ctr"/>
            <a:endParaRPr lang="en-US"/>
          </a:p>
          <a:p>
            <a:endParaRPr lang="en-US"/>
          </a:p>
        </p:txBody>
      </p:sp>
      <p:graphicFrame>
        <p:nvGraphicFramePr>
          <p:cNvPr id="13" name="Content Placeholder 1">
            <a:extLst>
              <a:ext uri="{FF2B5EF4-FFF2-40B4-BE49-F238E27FC236}">
                <a16:creationId xmlns:a16="http://schemas.microsoft.com/office/drawing/2014/main" id="{E97446C6-7074-8243-9443-82F240B7E9A7}"/>
              </a:ext>
            </a:extLst>
          </p:cNvPr>
          <p:cNvGraphicFramePr>
            <a:graphicFrameLocks/>
          </p:cNvGraphicFramePr>
          <p:nvPr>
            <p:extLst>
              <p:ext uri="{D42A27DB-BD31-4B8C-83A1-F6EECF244321}">
                <p14:modId xmlns:p14="http://schemas.microsoft.com/office/powerpoint/2010/main" val="434935428"/>
              </p:ext>
            </p:extLst>
          </p:nvPr>
        </p:nvGraphicFramePr>
        <p:xfrm>
          <a:off x="2027063" y="2393487"/>
          <a:ext cx="3603307" cy="3090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Rectangle 13">
            <a:extLst>
              <a:ext uri="{FF2B5EF4-FFF2-40B4-BE49-F238E27FC236}">
                <a16:creationId xmlns:a16="http://schemas.microsoft.com/office/drawing/2014/main" id="{F48772BC-3475-C14F-92EF-8FCBE12AD17B}"/>
              </a:ext>
            </a:extLst>
          </p:cNvPr>
          <p:cNvSpPr/>
          <p:nvPr/>
        </p:nvSpPr>
        <p:spPr>
          <a:xfrm>
            <a:off x="5782770" y="2393487"/>
            <a:ext cx="1391920" cy="3090862"/>
          </a:xfrm>
          <a:prstGeom prst="rect">
            <a:avLst/>
          </a:prstGeom>
          <a:gradFill flip="none" rotWithShape="1">
            <a:gsLst>
              <a:gs pos="0">
                <a:schemeClr val="accent2"/>
              </a:gs>
              <a:gs pos="56000">
                <a:schemeClr val="accent4">
                  <a:lumMod val="60000"/>
                  <a:lumOff val="40000"/>
                </a:schemeClr>
              </a:gs>
              <a:gs pos="100000">
                <a:schemeClr val="accent3">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Test Automation Engineers</a:t>
            </a:r>
          </a:p>
          <a:p>
            <a:pPr algn="ctr"/>
            <a:endParaRPr lang="en-US"/>
          </a:p>
          <a:p>
            <a:pPr algn="ctr"/>
            <a:endParaRPr lang="en-US"/>
          </a:p>
          <a:p>
            <a:pPr algn="ctr"/>
            <a:endParaRPr lang="en-US"/>
          </a:p>
          <a:p>
            <a:pPr algn="ctr"/>
            <a:endParaRPr lang="en-US"/>
          </a:p>
          <a:p>
            <a:pPr algn="ctr"/>
            <a:r>
              <a:rPr lang="en-US"/>
              <a:t>Developers</a:t>
            </a:r>
          </a:p>
        </p:txBody>
      </p:sp>
      <p:sp>
        <p:nvSpPr>
          <p:cNvPr id="15" name="TextBox 14">
            <a:extLst>
              <a:ext uri="{FF2B5EF4-FFF2-40B4-BE49-F238E27FC236}">
                <a16:creationId xmlns:a16="http://schemas.microsoft.com/office/drawing/2014/main" id="{F7E9A37E-154C-2445-80D0-C5A631BA8D7E}"/>
              </a:ext>
            </a:extLst>
          </p:cNvPr>
          <p:cNvSpPr txBox="1"/>
          <p:nvPr/>
        </p:nvSpPr>
        <p:spPr>
          <a:xfrm>
            <a:off x="5694440" y="1958718"/>
            <a:ext cx="1569660" cy="369332"/>
          </a:xfrm>
          <a:prstGeom prst="rect">
            <a:avLst/>
          </a:prstGeom>
          <a:noFill/>
        </p:spPr>
        <p:txBody>
          <a:bodyPr wrap="none" rtlCol="0" anchor="t">
            <a:spAutoFit/>
          </a:bodyPr>
          <a:lstStyle/>
          <a:p>
            <a:pPr algn="ctr"/>
            <a:r>
              <a:rPr lang="en-US">
                <a:solidFill>
                  <a:schemeClr val="accent3">
                    <a:lumMod val="75000"/>
                  </a:schemeClr>
                </a:solidFill>
              </a:rPr>
              <a:t>Performed by</a:t>
            </a:r>
          </a:p>
        </p:txBody>
      </p:sp>
      <p:graphicFrame>
        <p:nvGraphicFramePr>
          <p:cNvPr id="16" name="Diagram 8">
            <a:extLst>
              <a:ext uri="{FF2B5EF4-FFF2-40B4-BE49-F238E27FC236}">
                <a16:creationId xmlns:a16="http://schemas.microsoft.com/office/drawing/2014/main" id="{C94C4A96-A19D-A746-98C5-4B5712B14756}"/>
              </a:ext>
            </a:extLst>
          </p:cNvPr>
          <p:cNvGraphicFramePr/>
          <p:nvPr>
            <p:extLst>
              <p:ext uri="{D42A27DB-BD31-4B8C-83A1-F6EECF244321}">
                <p14:modId xmlns:p14="http://schemas.microsoft.com/office/powerpoint/2010/main" val="1720180998"/>
              </p:ext>
            </p:extLst>
          </p:nvPr>
        </p:nvGraphicFramePr>
        <p:xfrm>
          <a:off x="7405307" y="1957908"/>
          <a:ext cx="2480907" cy="352644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Cloud 16">
            <a:extLst>
              <a:ext uri="{FF2B5EF4-FFF2-40B4-BE49-F238E27FC236}">
                <a16:creationId xmlns:a16="http://schemas.microsoft.com/office/drawing/2014/main" id="{F8A47EA5-94F3-834D-A7FE-04C333680B95}"/>
              </a:ext>
            </a:extLst>
          </p:cNvPr>
          <p:cNvSpPr/>
          <p:nvPr/>
        </p:nvSpPr>
        <p:spPr>
          <a:xfrm>
            <a:off x="2652260" y="1786998"/>
            <a:ext cx="2029968" cy="777240"/>
          </a:xfrm>
          <a:prstGeom prst="cloud">
            <a:avLst/>
          </a:prstGeom>
          <a:solidFill>
            <a:schemeClr val="bg1">
              <a:lumMod val="8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b-NO"/>
            </a:defPPr>
            <a:lvl1pPr marL="0" algn="l" defTabSz="914373" rtl="0" eaLnBrk="1" latinLnBrk="0" hangingPunct="1">
              <a:defRPr sz="1800" kern="1200">
                <a:solidFill>
                  <a:schemeClr val="lt1"/>
                </a:solidFill>
                <a:latin typeface="+mn-lt"/>
                <a:ea typeface="+mn-ea"/>
                <a:cs typeface="+mn-cs"/>
              </a:defRPr>
            </a:lvl1pPr>
            <a:lvl2pPr marL="457187" algn="l" defTabSz="914373" rtl="0" eaLnBrk="1" latinLnBrk="0" hangingPunct="1">
              <a:defRPr sz="1800" kern="1200">
                <a:solidFill>
                  <a:schemeClr val="lt1"/>
                </a:solidFill>
                <a:latin typeface="+mn-lt"/>
                <a:ea typeface="+mn-ea"/>
                <a:cs typeface="+mn-cs"/>
              </a:defRPr>
            </a:lvl2pPr>
            <a:lvl3pPr marL="914373" algn="l" defTabSz="914373" rtl="0" eaLnBrk="1" latinLnBrk="0" hangingPunct="1">
              <a:defRPr sz="1800" kern="1200">
                <a:solidFill>
                  <a:schemeClr val="lt1"/>
                </a:solidFill>
                <a:latin typeface="+mn-lt"/>
                <a:ea typeface="+mn-ea"/>
                <a:cs typeface="+mn-cs"/>
              </a:defRPr>
            </a:lvl3pPr>
            <a:lvl4pPr marL="1371561" algn="l" defTabSz="914373" rtl="0" eaLnBrk="1" latinLnBrk="0" hangingPunct="1">
              <a:defRPr sz="1800" kern="1200">
                <a:solidFill>
                  <a:schemeClr val="lt1"/>
                </a:solidFill>
                <a:latin typeface="+mn-lt"/>
                <a:ea typeface="+mn-ea"/>
                <a:cs typeface="+mn-cs"/>
              </a:defRPr>
            </a:lvl4pPr>
            <a:lvl5pPr marL="1828747" algn="l" defTabSz="914373" rtl="0" eaLnBrk="1" latinLnBrk="0" hangingPunct="1">
              <a:defRPr sz="1800" kern="1200">
                <a:solidFill>
                  <a:schemeClr val="lt1"/>
                </a:solidFill>
                <a:latin typeface="+mn-lt"/>
                <a:ea typeface="+mn-ea"/>
                <a:cs typeface="+mn-cs"/>
              </a:defRPr>
            </a:lvl5pPr>
            <a:lvl6pPr marL="2285934" algn="l" defTabSz="914373" rtl="0" eaLnBrk="1" latinLnBrk="0" hangingPunct="1">
              <a:defRPr sz="1800" kern="1200">
                <a:solidFill>
                  <a:schemeClr val="lt1"/>
                </a:solidFill>
                <a:latin typeface="+mn-lt"/>
                <a:ea typeface="+mn-ea"/>
                <a:cs typeface="+mn-cs"/>
              </a:defRPr>
            </a:lvl6pPr>
            <a:lvl7pPr marL="2743121" algn="l" defTabSz="914373" rtl="0" eaLnBrk="1" latinLnBrk="0" hangingPunct="1">
              <a:defRPr sz="1800" kern="1200">
                <a:solidFill>
                  <a:schemeClr val="lt1"/>
                </a:solidFill>
                <a:latin typeface="+mn-lt"/>
                <a:ea typeface="+mn-ea"/>
                <a:cs typeface="+mn-cs"/>
              </a:defRPr>
            </a:lvl7pPr>
            <a:lvl8pPr marL="3200308" algn="l" defTabSz="914373" rtl="0" eaLnBrk="1" latinLnBrk="0" hangingPunct="1">
              <a:defRPr sz="1800" kern="1200">
                <a:solidFill>
                  <a:schemeClr val="lt1"/>
                </a:solidFill>
                <a:latin typeface="+mn-lt"/>
                <a:ea typeface="+mn-ea"/>
                <a:cs typeface="+mn-cs"/>
              </a:defRPr>
            </a:lvl8pPr>
            <a:lvl9pPr marL="3657494" algn="l" defTabSz="914373" rtl="0" eaLnBrk="1" latinLnBrk="0" hangingPunct="1">
              <a:defRPr sz="1800" kern="1200">
                <a:solidFill>
                  <a:schemeClr val="lt1"/>
                </a:solidFill>
                <a:latin typeface="+mn-lt"/>
                <a:ea typeface="+mn-ea"/>
                <a:cs typeface="+mn-cs"/>
              </a:defRPr>
            </a:lvl9pPr>
          </a:lstStyle>
          <a:p>
            <a:pPr algn="ctr"/>
            <a:r>
              <a:rPr lang="en-US">
                <a:solidFill>
                  <a:schemeClr val="accent3">
                    <a:lumMod val="50000"/>
                  </a:schemeClr>
                </a:solidFill>
              </a:rPr>
              <a:t>Manual</a:t>
            </a:r>
          </a:p>
        </p:txBody>
      </p:sp>
    </p:spTree>
    <p:extLst>
      <p:ext uri="{BB962C8B-B14F-4D97-AF65-F5344CB8AC3E}">
        <p14:creationId xmlns:p14="http://schemas.microsoft.com/office/powerpoint/2010/main" val="2528703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ADB4-CC89-4C46-A1FB-3772AC82808C}"/>
              </a:ext>
            </a:extLst>
          </p:cNvPr>
          <p:cNvSpPr>
            <a:spLocks noGrp="1"/>
          </p:cNvSpPr>
          <p:nvPr>
            <p:ph type="title"/>
          </p:nvPr>
        </p:nvSpPr>
        <p:spPr>
          <a:xfrm>
            <a:off x="718321" y="1887971"/>
            <a:ext cx="2885852" cy="580413"/>
          </a:xfrm>
        </p:spPr>
        <p:txBody>
          <a:bodyPr/>
          <a:lstStyle/>
          <a:p>
            <a:r>
              <a:rPr lang="en-US" sz="2000" dirty="0">
                <a:cs typeface="Arial"/>
              </a:rPr>
              <a:t>Developer</a:t>
            </a:r>
          </a:p>
        </p:txBody>
      </p:sp>
      <p:sp>
        <p:nvSpPr>
          <p:cNvPr id="3" name="Content Placeholder 2">
            <a:extLst>
              <a:ext uri="{FF2B5EF4-FFF2-40B4-BE49-F238E27FC236}">
                <a16:creationId xmlns:a16="http://schemas.microsoft.com/office/drawing/2014/main" id="{CB23B7FD-FAC9-4313-9B48-D313C8D3E0A3}"/>
              </a:ext>
            </a:extLst>
          </p:cNvPr>
          <p:cNvSpPr>
            <a:spLocks noGrp="1"/>
          </p:cNvSpPr>
          <p:nvPr>
            <p:ph type="body" sz="quarter" idx="26"/>
          </p:nvPr>
        </p:nvSpPr>
        <p:spPr>
          <a:xfrm>
            <a:off x="666126" y="2871433"/>
            <a:ext cx="2880548" cy="3276336"/>
          </a:xfrm>
        </p:spPr>
        <p:txBody>
          <a:bodyPr vert="horz" lIns="0" tIns="0" rIns="0" bIns="0" rtlCol="0" anchor="t">
            <a:normAutofit/>
          </a:bodyPr>
          <a:lstStyle/>
          <a:p>
            <a:pPr marL="227965" indent="-227965"/>
            <a:r>
              <a:rPr lang="en-US" sz="1850" dirty="0">
                <a:cs typeface="Arial" panose="020B0604020202020204"/>
              </a:rPr>
              <a:t>Little or no test knowledge</a:t>
            </a:r>
          </a:p>
          <a:p>
            <a:pPr marL="227965" indent="-227965"/>
            <a:r>
              <a:rPr lang="en-US" sz="1850" dirty="0">
                <a:cs typeface="Arial" panose="020B0604020202020204"/>
              </a:rPr>
              <a:t>Development expert</a:t>
            </a:r>
          </a:p>
          <a:p>
            <a:pPr marL="227965" indent="-227965"/>
            <a:r>
              <a:rPr lang="en-US" sz="1850" dirty="0">
                <a:cs typeface="Arial" panose="020B0604020202020204"/>
              </a:rPr>
              <a:t>Can set up framework</a:t>
            </a:r>
          </a:p>
          <a:p>
            <a:pPr marL="227965" indent="-227965"/>
            <a:endParaRPr lang="en-US" sz="1850" dirty="0">
              <a:cs typeface="Arial" panose="020B0604020202020204"/>
            </a:endParaRPr>
          </a:p>
          <a:p>
            <a:pPr marL="227965" indent="-227965"/>
            <a:r>
              <a:rPr lang="en-US" sz="1850" dirty="0">
                <a:cs typeface="Arial" panose="020B0604020202020204"/>
              </a:rPr>
              <a:t>By participating in test automation effort, test automation will be part of development and ownership will be shared in team.</a:t>
            </a:r>
          </a:p>
        </p:txBody>
      </p:sp>
      <p:sp>
        <p:nvSpPr>
          <p:cNvPr id="4" name="Text Placeholder 3">
            <a:extLst>
              <a:ext uri="{FF2B5EF4-FFF2-40B4-BE49-F238E27FC236}">
                <a16:creationId xmlns:a16="http://schemas.microsoft.com/office/drawing/2014/main" id="{7475C92C-EAC3-4A6F-A997-E6EF2FD6E844}"/>
              </a:ext>
            </a:extLst>
          </p:cNvPr>
          <p:cNvSpPr>
            <a:spLocks noGrp="1"/>
          </p:cNvSpPr>
          <p:nvPr>
            <p:ph type="body" sz="quarter" idx="27"/>
          </p:nvPr>
        </p:nvSpPr>
        <p:spPr>
          <a:xfrm>
            <a:off x="8677649" y="2871433"/>
            <a:ext cx="2870110" cy="3278596"/>
          </a:xfrm>
        </p:spPr>
        <p:txBody>
          <a:bodyPr vert="horz" lIns="0" tIns="0" rIns="0" bIns="0" rtlCol="0" anchor="t">
            <a:normAutofit/>
          </a:bodyPr>
          <a:lstStyle/>
          <a:p>
            <a:pPr marL="227965" indent="-227965"/>
            <a:r>
              <a:rPr lang="en-US" sz="1850" dirty="0">
                <a:cs typeface="Arial"/>
              </a:rPr>
              <a:t>Test expert</a:t>
            </a:r>
          </a:p>
          <a:p>
            <a:pPr marL="227965" indent="-227965"/>
            <a:r>
              <a:rPr lang="en-US" sz="1850" dirty="0">
                <a:cs typeface="Arial"/>
              </a:rPr>
              <a:t>Little or no development knowledge</a:t>
            </a:r>
          </a:p>
          <a:p>
            <a:pPr marL="227965" indent="-227965"/>
            <a:r>
              <a:rPr lang="en-US" sz="1850" dirty="0">
                <a:ea typeface="+mn-lt"/>
                <a:cs typeface="+mn-lt"/>
              </a:rPr>
              <a:t>Will struggle to set up a stable framework</a:t>
            </a:r>
            <a:endParaRPr lang="en-US" sz="1850" dirty="0">
              <a:cs typeface="Arial"/>
            </a:endParaRPr>
          </a:p>
          <a:p>
            <a:pPr marL="227965" indent="-227965"/>
            <a:endParaRPr lang="en-US" sz="1850" dirty="0">
              <a:cs typeface="Arial"/>
            </a:endParaRPr>
          </a:p>
          <a:p>
            <a:pPr marL="227965" indent="-227965"/>
            <a:r>
              <a:rPr lang="en-US" sz="1850" dirty="0">
                <a:cs typeface="Arial"/>
              </a:rPr>
              <a:t>Stronger collaboration with developers and ownership of the automated tests. </a:t>
            </a:r>
          </a:p>
        </p:txBody>
      </p:sp>
      <p:sp>
        <p:nvSpPr>
          <p:cNvPr id="5" name="Text Placeholder 4">
            <a:extLst>
              <a:ext uri="{FF2B5EF4-FFF2-40B4-BE49-F238E27FC236}">
                <a16:creationId xmlns:a16="http://schemas.microsoft.com/office/drawing/2014/main" id="{AC88A3AA-F8B0-46F6-AC1F-79BFD1A007E3}"/>
              </a:ext>
            </a:extLst>
          </p:cNvPr>
          <p:cNvSpPr>
            <a:spLocks noGrp="1"/>
          </p:cNvSpPr>
          <p:nvPr>
            <p:ph type="body" sz="quarter" idx="28"/>
          </p:nvPr>
        </p:nvSpPr>
        <p:spPr>
          <a:xfrm>
            <a:off x="4688454" y="2871433"/>
            <a:ext cx="2890986" cy="3278596"/>
          </a:xfrm>
        </p:spPr>
        <p:txBody>
          <a:bodyPr vert="horz" lIns="0" tIns="0" rIns="0" bIns="0" rtlCol="0" anchor="t">
            <a:normAutofit/>
          </a:bodyPr>
          <a:lstStyle/>
          <a:p>
            <a:pPr marL="227965" indent="-227965"/>
            <a:r>
              <a:rPr lang="en-US" sz="1850" dirty="0">
                <a:cs typeface="Arial"/>
              </a:rPr>
              <a:t>Strong test knowledge</a:t>
            </a:r>
          </a:p>
          <a:p>
            <a:pPr marL="227965" indent="-227965"/>
            <a:r>
              <a:rPr lang="en-US" sz="1850" dirty="0">
                <a:cs typeface="Arial"/>
              </a:rPr>
              <a:t>Strong development knowledge</a:t>
            </a:r>
          </a:p>
          <a:p>
            <a:pPr marL="227965" indent="-227965"/>
            <a:r>
              <a:rPr lang="en-US" sz="1850" dirty="0">
                <a:ea typeface="+mn-lt"/>
                <a:cs typeface="+mn-lt"/>
              </a:rPr>
              <a:t>Can set up framework</a:t>
            </a:r>
          </a:p>
          <a:p>
            <a:pPr marL="227965" indent="-227965"/>
            <a:endParaRPr lang="en-US" sz="1850" dirty="0">
              <a:cs typeface="Arial"/>
            </a:endParaRPr>
          </a:p>
          <a:p>
            <a:pPr marL="227965" indent="-227965"/>
            <a:endParaRPr lang="en-US" sz="1850" dirty="0">
              <a:cs typeface="Arial"/>
            </a:endParaRPr>
          </a:p>
          <a:p>
            <a:pPr marL="227965" indent="-227965"/>
            <a:r>
              <a:rPr lang="en-US" sz="1850" dirty="0">
                <a:cs typeface="Arial"/>
              </a:rPr>
              <a:t>Engineer will too often become the only one with ownership to the test automation effort.</a:t>
            </a:r>
            <a:endParaRPr lang="en-US" dirty="0"/>
          </a:p>
        </p:txBody>
      </p:sp>
      <p:sp>
        <p:nvSpPr>
          <p:cNvPr id="6" name="Text Placeholder 5">
            <a:extLst>
              <a:ext uri="{FF2B5EF4-FFF2-40B4-BE49-F238E27FC236}">
                <a16:creationId xmlns:a16="http://schemas.microsoft.com/office/drawing/2014/main" id="{5F263561-88BB-4D97-9B5A-8E9189EF23D3}"/>
              </a:ext>
            </a:extLst>
          </p:cNvPr>
          <p:cNvSpPr>
            <a:spLocks noGrp="1"/>
          </p:cNvSpPr>
          <p:nvPr>
            <p:ph type="body" sz="quarter" idx="29"/>
          </p:nvPr>
        </p:nvSpPr>
        <p:spPr/>
        <p:txBody>
          <a:bodyPr vert="horz" lIns="0" tIns="0" rIns="0" bIns="0" rtlCol="0" anchor="t">
            <a:normAutofit/>
          </a:bodyPr>
          <a:lstStyle/>
          <a:p>
            <a:r>
              <a:rPr lang="en-US" sz="4450" b="0" dirty="0">
                <a:ea typeface="+mn-lt"/>
                <a:cs typeface="+mn-lt"/>
              </a:rPr>
              <a:t>Who should do test automation?</a:t>
            </a:r>
          </a:p>
          <a:p>
            <a:endParaRPr lang="en-US" sz="4450" dirty="0">
              <a:cs typeface="Arial"/>
            </a:endParaRPr>
          </a:p>
        </p:txBody>
      </p:sp>
      <p:sp>
        <p:nvSpPr>
          <p:cNvPr id="8" name="Title 1">
            <a:extLst>
              <a:ext uri="{FF2B5EF4-FFF2-40B4-BE49-F238E27FC236}">
                <a16:creationId xmlns:a16="http://schemas.microsoft.com/office/drawing/2014/main" id="{1C5BF965-23E9-4A56-BE62-A6C48B1B7D5D}"/>
              </a:ext>
            </a:extLst>
          </p:cNvPr>
          <p:cNvSpPr txBox="1">
            <a:spLocks/>
          </p:cNvSpPr>
          <p:nvPr/>
        </p:nvSpPr>
        <p:spPr>
          <a:xfrm>
            <a:off x="4691159" y="1883796"/>
            <a:ext cx="2885852" cy="580413"/>
          </a:xfrm>
          <a:prstGeom prst="rect">
            <a:avLst/>
          </a:prstGeom>
          <a:noFill/>
        </p:spPr>
        <p:txBody>
          <a:bodyPr vert="horz" lIns="0" tIns="0" rIns="0" bIns="270000" rtlCol="0" anchor="t" anchorCtr="0">
            <a:spAutoFit/>
          </a:bodyPr>
          <a:lstStyle>
            <a:lvl1pPr algn="l" defTabSz="914171" rtl="0" eaLnBrk="1" latinLnBrk="0" hangingPunct="1">
              <a:lnSpc>
                <a:spcPct val="100000"/>
              </a:lnSpc>
              <a:spcBef>
                <a:spcPct val="0"/>
              </a:spcBef>
              <a:buNone/>
              <a:defRPr sz="2499" b="0" kern="1200" cap="none" baseline="0">
                <a:solidFill>
                  <a:schemeClr val="tx2"/>
                </a:solidFill>
                <a:latin typeface="+mj-lt"/>
                <a:ea typeface="+mj-ea"/>
                <a:cs typeface="+mj-cs"/>
              </a:defRPr>
            </a:lvl1pPr>
          </a:lstStyle>
          <a:p>
            <a:r>
              <a:rPr lang="en-US" sz="2000" dirty="0">
                <a:cs typeface="Arial"/>
              </a:rPr>
              <a:t>Test-automation engineer</a:t>
            </a:r>
          </a:p>
        </p:txBody>
      </p:sp>
      <p:sp>
        <p:nvSpPr>
          <p:cNvPr id="10" name="Title 1">
            <a:extLst>
              <a:ext uri="{FF2B5EF4-FFF2-40B4-BE49-F238E27FC236}">
                <a16:creationId xmlns:a16="http://schemas.microsoft.com/office/drawing/2014/main" id="{C7FC6D4B-0554-40F8-8D09-02BAE1355AAC}"/>
              </a:ext>
            </a:extLst>
          </p:cNvPr>
          <p:cNvSpPr txBox="1">
            <a:spLocks/>
          </p:cNvSpPr>
          <p:nvPr/>
        </p:nvSpPr>
        <p:spPr>
          <a:xfrm>
            <a:off x="8678611" y="1883796"/>
            <a:ext cx="2885852" cy="580413"/>
          </a:xfrm>
          <a:prstGeom prst="rect">
            <a:avLst/>
          </a:prstGeom>
          <a:noFill/>
        </p:spPr>
        <p:txBody>
          <a:bodyPr vert="horz" lIns="0" tIns="0" rIns="0" bIns="270000" rtlCol="0" anchor="t" anchorCtr="0">
            <a:spAutoFit/>
          </a:bodyPr>
          <a:lstStyle>
            <a:lvl1pPr algn="l" defTabSz="914171" rtl="0" eaLnBrk="1" latinLnBrk="0" hangingPunct="1">
              <a:lnSpc>
                <a:spcPct val="100000"/>
              </a:lnSpc>
              <a:spcBef>
                <a:spcPct val="0"/>
              </a:spcBef>
              <a:buNone/>
              <a:defRPr sz="2499" b="0" kern="1200" cap="none" baseline="0">
                <a:solidFill>
                  <a:schemeClr val="tx2"/>
                </a:solidFill>
                <a:latin typeface="+mj-lt"/>
                <a:ea typeface="+mj-ea"/>
                <a:cs typeface="+mj-cs"/>
              </a:defRPr>
            </a:lvl1pPr>
          </a:lstStyle>
          <a:p>
            <a:r>
              <a:rPr lang="en-US" sz="2000" dirty="0">
                <a:cs typeface="Arial"/>
              </a:rPr>
              <a:t>Tester</a:t>
            </a:r>
            <a:endParaRPr lang="en-US" sz="2000">
              <a:cs typeface="Arial"/>
            </a:endParaRPr>
          </a:p>
        </p:txBody>
      </p:sp>
    </p:spTree>
    <p:extLst>
      <p:ext uri="{BB962C8B-B14F-4D97-AF65-F5344CB8AC3E}">
        <p14:creationId xmlns:p14="http://schemas.microsoft.com/office/powerpoint/2010/main" val="2921093276"/>
      </p:ext>
    </p:extLst>
  </p:cSld>
  <p:clrMapOvr>
    <a:masterClrMapping/>
  </p:clrMapOvr>
</p:sld>
</file>

<file path=ppt/theme/theme1.xml><?xml version="1.0" encoding="utf-8"?>
<a:theme xmlns:a="http://schemas.openxmlformats.org/drawingml/2006/main" name="Itera Wide Theme">
  <a:themeElements>
    <a:clrScheme name="Custom 4">
      <a:dk1>
        <a:sysClr val="windowText" lastClr="000000"/>
      </a:dk1>
      <a:lt1>
        <a:sysClr val="window" lastClr="FFFFFF"/>
      </a:lt1>
      <a:dk2>
        <a:srgbClr val="D7090C"/>
      </a:dk2>
      <a:lt2>
        <a:srgbClr val="E6E6E6"/>
      </a:lt2>
      <a:accent1>
        <a:srgbClr val="414042"/>
      </a:accent1>
      <a:accent2>
        <a:srgbClr val="D7090C"/>
      </a:accent2>
      <a:accent3>
        <a:srgbClr val="696A6D"/>
      </a:accent3>
      <a:accent4>
        <a:srgbClr val="8C8E91"/>
      </a:accent4>
      <a:accent5>
        <a:srgbClr val="AFB1B4"/>
      </a:accent5>
      <a:accent6>
        <a:srgbClr val="D5D6D8"/>
      </a:accent6>
      <a:hlink>
        <a:srgbClr val="0000FF"/>
      </a:hlink>
      <a:folHlink>
        <a:srgbClr val="800080"/>
      </a:folHlink>
    </a:clrScheme>
    <a:fontScheme name="Office klassisk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404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41404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Itera Wide Theme" id="{F19220E8-CE02-7F4D-A3D4-F1D98025EF80}" vid="{41F52541-5A79-5C45-8B7B-C83437738286}"/>
    </a:ext>
  </a:extLst>
</a:theme>
</file>

<file path=ppt/theme/theme2.xml><?xml version="1.0" encoding="utf-8"?>
<a:theme xmlns:a="http://schemas.openxmlformats.org/drawingml/2006/main" name="Office-tema">
  <a:themeElements>
    <a:clrScheme name="Itera">
      <a:dk1>
        <a:srgbClr val="414042"/>
      </a:dk1>
      <a:lt1>
        <a:sysClr val="window" lastClr="FFFFFF"/>
      </a:lt1>
      <a:dk2>
        <a:srgbClr val="414042"/>
      </a:dk2>
      <a:lt2>
        <a:srgbClr val="50C3E7"/>
      </a:lt2>
      <a:accent1>
        <a:srgbClr val="D7090C"/>
      </a:accent1>
      <a:accent2>
        <a:srgbClr val="414042"/>
      </a:accent2>
      <a:accent3>
        <a:srgbClr val="707071"/>
      </a:accent3>
      <a:accent4>
        <a:srgbClr val="969697"/>
      </a:accent4>
      <a:accent5>
        <a:srgbClr val="C6C6C6"/>
      </a:accent5>
      <a:accent6>
        <a:srgbClr val="E2E2E3"/>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6350">
          <a:solidFill>
            <a:schemeClr val="tx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Itera_PPTmalV3.potx" id="{5FE15F8A-053D-486A-9CB7-7AE36CF2F724}" vid="{ECB42020-C0FE-4CED-8F5F-2D0596815E3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39378CD-4EC9-FA44-9858-BBBB4D54E133}">
  <we:reference id="wa104380594" version="1.0.0.0" store="en-US" storeType="OMEX"/>
  <we:alternateReferences>
    <we:reference id="WA104380594" version="1.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6f97b7b8-2b0e-4769-b7c4-80f9cf634925">
      <UserInfo>
        <DisplayName/>
        <AccountId xsi:nil="true"/>
        <AccountType/>
      </UserInfo>
    </SharedWithUsers>
    <a7ea6d49f3794e54851042dc4449d49f xmlns="6f97b7b8-2b0e-4769-b7c4-80f9cf634925">
      <Terms xmlns="http://schemas.microsoft.com/office/infopath/2007/PartnerControls"/>
    </a7ea6d49f3794e54851042dc4449d49f>
    <TaxCatchAll xmlns="6f97b7b8-2b0e-4769-b7c4-80f9cf634925"/>
    <aa6b486ff96646b3bc945a43d61f9e88 xmlns="6f97b7b8-2b0e-4769-b7c4-80f9cf634925">
      <Terms xmlns="http://schemas.microsoft.com/office/infopath/2007/PartnerControls"/>
    </aa6b486ff96646b3bc945a43d61f9e88>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customXsn xmlns="http://schemas.microsoft.com/office/2006/metadata/customXsn">
  <xsnLocation/>
  <cached>True</cached>
  <openByDefault>True</openByDefault>
  <xsnScope/>
</customXsn>
</file>

<file path=customXml/item4.xml><?xml version="1.0" encoding="utf-8"?>
<ct:contentTypeSchema xmlns:ct="http://schemas.microsoft.com/office/2006/metadata/contentType" xmlns:ma="http://schemas.microsoft.com/office/2006/metadata/properties/metaAttributes" ct:_="" ma:_="" ma:contentTypeName="Delivery document" ma:contentTypeID="0x01011C01002E199FB74C7A4D4C988DF0D8A2A32155" ma:contentTypeVersion="10" ma:contentTypeDescription="Itera template 1" ma:contentTypeScope="" ma:versionID="f8cc1ce7eb707523d3f5e25dc3cd5820">
  <xsd:schema xmlns:xsd="http://www.w3.org/2001/XMLSchema" xmlns:xs="http://www.w3.org/2001/XMLSchema" xmlns:p="http://schemas.microsoft.com/office/2006/metadata/properties" xmlns:ns2="6f97b7b8-2b0e-4769-b7c4-80f9cf634925" xmlns:ns3="3bc9bb6b-570a-414f-a76a-1f9da8057160" targetNamespace="http://schemas.microsoft.com/office/2006/metadata/properties" ma:root="true" ma:fieldsID="68c93ae07868045ac085bdb732b156d4" ns2:_="" ns3:_="">
    <xsd:import namespace="6f97b7b8-2b0e-4769-b7c4-80f9cf634925"/>
    <xsd:import namespace="3bc9bb6b-570a-414f-a76a-1f9da8057160"/>
    <xsd:element name="properties">
      <xsd:complexType>
        <xsd:sequence>
          <xsd:element name="documentManagement">
            <xsd:complexType>
              <xsd:all>
                <xsd:element ref="ns2:a7ea6d49f3794e54851042dc4449d49f" minOccurs="0"/>
                <xsd:element ref="ns2:TaxCatchAll" minOccurs="0"/>
                <xsd:element ref="ns2:TaxCatchAllLabel" minOccurs="0"/>
                <xsd:element ref="ns2:aa6b486ff96646b3bc945a43d61f9e88" minOccurs="0"/>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97b7b8-2b0e-4769-b7c4-80f9cf634925" elementFormDefault="qualified">
    <xsd:import namespace="http://schemas.microsoft.com/office/2006/documentManagement/types"/>
    <xsd:import namespace="http://schemas.microsoft.com/office/infopath/2007/PartnerControls"/>
    <xsd:element name="a7ea6d49f3794e54851042dc4449d49f" ma:index="8" nillable="true" ma:taxonomy="true" ma:internalName="a7ea6d49f3794e54851042dc4449d49f" ma:taxonomyFieldName="IteraDocumentStatus" ma:displayName="Document Status" ma:default="" ma:fieldId="{a7ea6d49-f379-4e54-8510-42dc4449d49f}" ma:sspId="159eb9a3-3f4a-4c35-8c93-630024bbff1d" ma:termSetId="618ce386-1cef-4bb4-8323-9950001d12c8" ma:anchorId="00000000-0000-0000-0000-000000000000" ma:open="false" ma:isKeyword="false">
      <xsd:complexType>
        <xsd:sequence>
          <xsd:element ref="pc:Terms" minOccurs="0" maxOccurs="1"/>
        </xsd:sequence>
      </xsd:complexType>
    </xsd:element>
    <xsd:element name="TaxCatchAll" ma:index="9" nillable="true" ma:displayName="Taxonomy Catch All Column" ma:description="" ma:hidden="true" ma:list="{48edc03e-fcab-42db-8b95-c46584e4f35c}" ma:internalName="TaxCatchAll" ma:showField="CatchAllData" ma:web="6f97b7b8-2b0e-4769-b7c4-80f9cf63492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48edc03e-fcab-42db-8b95-c46584e4f35c}" ma:internalName="TaxCatchAllLabel" ma:readOnly="true" ma:showField="CatchAllDataLabel" ma:web="6f97b7b8-2b0e-4769-b7c4-80f9cf634925">
      <xsd:complexType>
        <xsd:complexContent>
          <xsd:extension base="dms:MultiChoiceLookup">
            <xsd:sequence>
              <xsd:element name="Value" type="dms:Lookup" maxOccurs="unbounded" minOccurs="0" nillable="true"/>
            </xsd:sequence>
          </xsd:extension>
        </xsd:complexContent>
      </xsd:complexType>
    </xsd:element>
    <xsd:element name="aa6b486ff96646b3bc945a43d61f9e88" ma:index="12" nillable="true" ma:taxonomy="true" ma:internalName="aa6b486ff96646b3bc945a43d61f9e88" ma:taxonomyFieldName="IteraDocumentType" ma:displayName="Document Type" ma:default="" ma:fieldId="{aa6b486f-f966-46b3-bc94-5a43d61f9e88}" ma:sspId="159eb9a3-3f4a-4c35-8c93-630024bbff1d" ma:termSetId="edf40ef1-4bb8-4a78-b3d2-3f61f1c61120" ma:anchorId="00000000-0000-0000-0000-000000000000" ma:open="false" ma:isKeyword="false">
      <xsd:complexType>
        <xsd:sequence>
          <xsd:element ref="pc:Terms" minOccurs="0" maxOccurs="1"/>
        </xsd:sequence>
      </xsd:complexType>
    </xsd:element>
    <xsd:element name="SharedWithUsers" ma:index="14"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c9bb6b-570a-414f-a76a-1f9da8057160"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515049-20DB-4CE8-89A6-34D256385552}">
  <ds:schemaRefs>
    <ds:schemaRef ds:uri="6f97b7b8-2b0e-4769-b7c4-80f9cf63492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6B48E02-D80D-4FC0-8E9A-41EEE614CB04}">
  <ds:schemaRefs>
    <ds:schemaRef ds:uri="http://schemas.microsoft.com/sharepoint/v3/contenttype/forms"/>
  </ds:schemaRefs>
</ds:datastoreItem>
</file>

<file path=customXml/itemProps3.xml><?xml version="1.0" encoding="utf-8"?>
<ds:datastoreItem xmlns:ds="http://schemas.openxmlformats.org/officeDocument/2006/customXml" ds:itemID="{2EED3647-FE37-44E9-ACE8-E01AD500C0FC}">
  <ds:schemaRefs>
    <ds:schemaRef ds:uri="http://schemas.microsoft.com/office/2006/metadata/customXsn"/>
  </ds:schemaRefs>
</ds:datastoreItem>
</file>

<file path=customXml/itemProps4.xml><?xml version="1.0" encoding="utf-8"?>
<ds:datastoreItem xmlns:ds="http://schemas.openxmlformats.org/officeDocument/2006/customXml" ds:itemID="{0F53CB0A-F617-490A-833F-427385B85C3D}">
  <ds:schemaRefs>
    <ds:schemaRef ds:uri="3bc9bb6b-570a-414f-a76a-1f9da8057160"/>
    <ds:schemaRef ds:uri="6f97b7b8-2b0e-4769-b7c4-80f9cf63492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42</Slides>
  <Notes>38</Notes>
  <HiddenSlides>20</HiddenSlides>
  <ScaleCrop>false</ScaleCrop>
  <HeadingPairs>
    <vt:vector size="4" baseType="variant">
      <vt:variant>
        <vt:lpstr>Theme</vt:lpstr>
      </vt:variant>
      <vt:variant>
        <vt:i4>2</vt:i4>
      </vt:variant>
      <vt:variant>
        <vt:lpstr>Slide Titles</vt:lpstr>
      </vt:variant>
      <vt:variant>
        <vt:i4>42</vt:i4>
      </vt:variant>
    </vt:vector>
  </HeadingPairs>
  <TitlesOfParts>
    <vt:vector size="44" baseType="lpstr">
      <vt:lpstr>Itera Wide Theme</vt:lpstr>
      <vt:lpstr>Office-tema</vt:lpstr>
      <vt:lpstr>PowerPoint Presentation</vt:lpstr>
      <vt:lpstr>PowerPoint Presentation</vt:lpstr>
      <vt:lpstr>TEST IN ITERA</vt:lpstr>
      <vt:lpstr>TEST automation</vt:lpstr>
      <vt:lpstr>WHAT IS TEST AUTOMATION</vt:lpstr>
      <vt:lpstr>Why Test Automation?</vt:lpstr>
      <vt:lpstr>When not to use test automation</vt:lpstr>
      <vt:lpstr>LEVELS OF TEST AUTOMATION</vt:lpstr>
      <vt:lpstr>Developer</vt:lpstr>
      <vt:lpstr>More on test pyramid</vt:lpstr>
      <vt:lpstr>Evolution of approaches</vt:lpstr>
      <vt:lpstr>Common types</vt:lpstr>
      <vt:lpstr>Test automation in the sdlc</vt:lpstr>
      <vt:lpstr>TEST AUTOMATION process</vt:lpstr>
      <vt:lpstr>PROCESS WITH CONTINUOUS TESTING</vt:lpstr>
      <vt:lpstr>Frameworks</vt:lpstr>
      <vt:lpstr>HoW to choose your framework?</vt:lpstr>
      <vt:lpstr>What language can I use?</vt:lpstr>
      <vt:lpstr>DIFFERENT FRAMEWORKS</vt:lpstr>
      <vt:lpstr>What is Cypress?</vt:lpstr>
      <vt:lpstr>PowerPoint Presentation</vt:lpstr>
      <vt:lpstr>Cypress vs selenium</vt:lpstr>
      <vt:lpstr>SELENIUM – WEB DRIVER</vt:lpstr>
      <vt:lpstr>Test NG</vt:lpstr>
      <vt:lpstr>Let’s get  practical</vt:lpstr>
      <vt:lpstr>Factorial calculator</vt:lpstr>
      <vt:lpstr>FindElement</vt:lpstr>
      <vt:lpstr>Practice Exercise 1 - Textarea </vt:lpstr>
      <vt:lpstr>Practice Exercise 1 - SOLUTION</vt:lpstr>
      <vt:lpstr>Practice Exercise 2 - CheckBox &amp; Radio Button </vt:lpstr>
      <vt:lpstr>Practice Exercise 2 - SOLUTION</vt:lpstr>
      <vt:lpstr>When and HOW to locate element by XPATH</vt:lpstr>
      <vt:lpstr>Practice Exercise 3 - XPATH </vt:lpstr>
      <vt:lpstr>Practice Exercise 3 - SOLUTION</vt:lpstr>
      <vt:lpstr>PageObject</vt:lpstr>
      <vt:lpstr>@FindBy</vt:lpstr>
      <vt:lpstr>PageObject  test case</vt:lpstr>
      <vt:lpstr>TestNG: HTML-report exampel</vt:lpstr>
      <vt:lpstr>Extent reports: HTML-rapport </vt:lpstr>
      <vt:lpstr>HTML-rapport</vt:lpstr>
      <vt:lpstr>How to start?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Paruch</dc:creator>
  <cp:revision>507</cp:revision>
  <cp:lastPrinted>1601-01-01T00:00:00Z</cp:lastPrinted>
  <dcterms:created xsi:type="dcterms:W3CDTF">2021-02-15T15:57:48Z</dcterms:created>
  <dcterms:modified xsi:type="dcterms:W3CDTF">2021-02-24T09:16:31Z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raDocumentType">
    <vt:lpwstr/>
  </property>
  <property fmtid="{D5CDD505-2E9C-101B-9397-08002B2CF9AE}" pid="3" name="ContentTypeId">
    <vt:lpwstr>0x01011C01002E199FB74C7A4D4C988DF0D8A2A32155</vt:lpwstr>
  </property>
  <property fmtid="{D5CDD505-2E9C-101B-9397-08002B2CF9AE}" pid="4" name="_SourceUrl">
    <vt:lpwstr/>
  </property>
  <property fmtid="{D5CDD505-2E9C-101B-9397-08002B2CF9AE}" pid="5" name="_SharedFileIndex">
    <vt:lpwstr/>
  </property>
  <property fmtid="{D5CDD505-2E9C-101B-9397-08002B2CF9AE}" pid="6" name="IteraDocumentStatus">
    <vt:lpwstr/>
  </property>
  <property fmtid="{D5CDD505-2E9C-101B-9397-08002B2CF9AE}" pid="7" name="ComplianceAssetId">
    <vt:lpwstr/>
  </property>
</Properties>
</file>